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4" r:id="rId4"/>
    <p:sldMasterId id="2147483723" r:id="rId5"/>
    <p:sldMasterId id="2147483746" r:id="rId6"/>
  </p:sldMasterIdLst>
  <p:notesMasterIdLst>
    <p:notesMasterId r:id="rId31"/>
  </p:notesMasterIdLst>
  <p:handoutMasterIdLst>
    <p:handoutMasterId r:id="rId32"/>
  </p:handoutMasterIdLst>
  <p:sldIdLst>
    <p:sldId id="637" r:id="rId7"/>
    <p:sldId id="638" r:id="rId8"/>
    <p:sldId id="639" r:id="rId9"/>
    <p:sldId id="646" r:id="rId10"/>
    <p:sldId id="649" r:id="rId11"/>
    <p:sldId id="635" r:id="rId12"/>
    <p:sldId id="647" r:id="rId13"/>
    <p:sldId id="648" r:id="rId14"/>
    <p:sldId id="640" r:id="rId15"/>
    <p:sldId id="641" r:id="rId16"/>
    <p:sldId id="642" r:id="rId17"/>
    <p:sldId id="643" r:id="rId18"/>
    <p:sldId id="644" r:id="rId19"/>
    <p:sldId id="645" r:id="rId20"/>
    <p:sldId id="651" r:id="rId21"/>
    <p:sldId id="650" r:id="rId22"/>
    <p:sldId id="652" r:id="rId23"/>
    <p:sldId id="653" r:id="rId24"/>
    <p:sldId id="654" r:id="rId25"/>
    <p:sldId id="655" r:id="rId26"/>
    <p:sldId id="656" r:id="rId27"/>
    <p:sldId id="659" r:id="rId28"/>
    <p:sldId id="657" r:id="rId29"/>
    <p:sldId id="658" r:id="rId30"/>
  </p:sldIdLst>
  <p:sldSz cx="9144000" cy="6858000" type="screen4x3"/>
  <p:notesSz cx="6797675" cy="9926638"/>
  <p:embeddedFontLst>
    <p:embeddedFont>
      <p:font typeface="Arial Bold" panose="020B0704020202020204" pitchFamily="34" charset="0"/>
      <p:bold r:id="rId33"/>
    </p:embeddedFont>
    <p:embeddedFont>
      <p:font typeface="Effra" panose="020B0604020202020204" charset="0"/>
      <p:regular r:id="rId34"/>
      <p:bold r:id="rId35"/>
      <p:italic r:id="rId36"/>
      <p:boldItalic r:id="rId37"/>
    </p:embeddedFont>
    <p:embeddedFont>
      <p:font typeface="Effra Bold" panose="020B0604020202020204" charset="0"/>
      <p:bold r:id="rId38"/>
    </p:embeddedFont>
    <p:embeddedFont>
      <p:font typeface="Effra Heavy" panose="020B0604020202020204" charset="0"/>
      <p:bold r:id="rId39"/>
      <p:boldItalic r:id="rId40"/>
    </p:embeddedFont>
    <p:embeddedFont>
      <p:font typeface="Effra Light" panose="020B0604020202020204" charset="0"/>
      <p:regular r:id="rId41"/>
      <p:italic r:id="rId42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" initials="R" lastIdx="4" clrIdx="0">
    <p:extLst>
      <p:ext uri="{19B8F6BF-5375-455C-9EA6-DF929625EA0E}">
        <p15:presenceInfo xmlns:p15="http://schemas.microsoft.com/office/powerpoint/2012/main" userId="Robert" providerId="None"/>
      </p:ext>
    </p:extLst>
  </p:cmAuthor>
  <p:cmAuthor id="2" name="Etienne Roesch" initials="ER" lastIdx="2" clrIdx="1">
    <p:extLst>
      <p:ext uri="{19B8F6BF-5375-455C-9EA6-DF929625EA0E}">
        <p15:presenceInfo xmlns:p15="http://schemas.microsoft.com/office/powerpoint/2012/main" userId="S::e.b.roesch@reading.ac.uk::e1b95458-bc98-4d45-9ad3-f2861e321a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B29"/>
    <a:srgbClr val="D81A28"/>
    <a:srgbClr val="D11926"/>
    <a:srgbClr val="DF1B2B"/>
    <a:srgbClr val="FF3300"/>
    <a:srgbClr val="000000"/>
    <a:srgbClr val="FDE6AB"/>
    <a:srgbClr val="D799A1"/>
    <a:srgbClr val="BF0071"/>
    <a:srgbClr val="7EA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A0E62-A6FF-4750-9C76-EE089790CACB}" v="7" dt="2023-10-30T10:09:21.744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42" y="-7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Heaton" userId="S::sxs98pmh@reading.ac.uk::e9bc2bb0-71b7-47ba-9e2c-6108d58a452f" providerId="AD" clId="Web-{13AC14C2-A61D-45CA-A5CC-04434D0925B8}"/>
    <pc:docChg chg="addSld delSld modSld sldOrd">
      <pc:chgData name="Paul Heaton" userId="S::sxs98pmh@reading.ac.uk::e9bc2bb0-71b7-47ba-9e2c-6108d58a452f" providerId="AD" clId="Web-{13AC14C2-A61D-45CA-A5CC-04434D0925B8}" dt="2022-07-01T09:17:40.877" v="186" actId="1076"/>
      <pc:docMkLst>
        <pc:docMk/>
      </pc:docMkLst>
      <pc:sldChg chg="modSp ord">
        <pc:chgData name="Paul Heaton" userId="S::sxs98pmh@reading.ac.uk::e9bc2bb0-71b7-47ba-9e2c-6108d58a452f" providerId="AD" clId="Web-{13AC14C2-A61D-45CA-A5CC-04434D0925B8}" dt="2022-07-01T08:52:46.496" v="77"/>
        <pc:sldMkLst>
          <pc:docMk/>
          <pc:sldMk cId="3286456055" sldId="634"/>
        </pc:sldMkLst>
        <pc:spChg chg="mod">
          <ac:chgData name="Paul Heaton" userId="S::sxs98pmh@reading.ac.uk::e9bc2bb0-71b7-47ba-9e2c-6108d58a452f" providerId="AD" clId="Web-{13AC14C2-A61D-45CA-A5CC-04434D0925B8}" dt="2022-07-01T08:43:25.809" v="8" actId="20577"/>
          <ac:spMkLst>
            <pc:docMk/>
            <pc:sldMk cId="3286456055" sldId="634"/>
            <ac:spMk id="7" creationId="{BA6C52CD-8E30-483A-94A0-A47BB6F460DE}"/>
          </ac:spMkLst>
        </pc:spChg>
      </pc:sldChg>
      <pc:sldChg chg="addSp delSp modSp">
        <pc:chgData name="Paul Heaton" userId="S::sxs98pmh@reading.ac.uk::e9bc2bb0-71b7-47ba-9e2c-6108d58a452f" providerId="AD" clId="Web-{13AC14C2-A61D-45CA-A5CC-04434D0925B8}" dt="2022-07-01T09:17:40.877" v="186" actId="1076"/>
        <pc:sldMkLst>
          <pc:docMk/>
          <pc:sldMk cId="2028526671" sldId="635"/>
        </pc:sldMkLst>
        <pc:spChg chg="del mod">
          <ac:chgData name="Paul Heaton" userId="S::sxs98pmh@reading.ac.uk::e9bc2bb0-71b7-47ba-9e2c-6108d58a452f" providerId="AD" clId="Web-{13AC14C2-A61D-45CA-A5CC-04434D0925B8}" dt="2022-07-01T09:11:30.399" v="139"/>
          <ac:spMkLst>
            <pc:docMk/>
            <pc:sldMk cId="2028526671" sldId="635"/>
            <ac:spMk id="3" creationId="{956AFDD3-E032-47F5-9DC6-D703D0F41019}"/>
          </ac:spMkLst>
        </pc:spChg>
        <pc:spChg chg="del mod">
          <ac:chgData name="Paul Heaton" userId="S::sxs98pmh@reading.ac.uk::e9bc2bb0-71b7-47ba-9e2c-6108d58a452f" providerId="AD" clId="Web-{13AC14C2-A61D-45CA-A5CC-04434D0925B8}" dt="2022-07-01T09:11:44.087" v="140"/>
          <ac:spMkLst>
            <pc:docMk/>
            <pc:sldMk cId="2028526671" sldId="635"/>
            <ac:spMk id="5" creationId="{D9D23E37-D780-2787-C96B-0FE641CA19BD}"/>
          </ac:spMkLst>
        </pc:spChg>
        <pc:spChg chg="add del mod">
          <ac:chgData name="Paul Heaton" userId="S::sxs98pmh@reading.ac.uk::e9bc2bb0-71b7-47ba-9e2c-6108d58a452f" providerId="AD" clId="Web-{13AC14C2-A61D-45CA-A5CC-04434D0925B8}" dt="2022-07-01T08:55:42.766" v="86"/>
          <ac:spMkLst>
            <pc:docMk/>
            <pc:sldMk cId="2028526671" sldId="635"/>
            <ac:spMk id="6" creationId="{EC6D97BD-8165-6A08-F852-7C4C02FA68F9}"/>
          </ac:spMkLst>
        </pc:spChg>
        <pc:spChg chg="add mod">
          <ac:chgData name="Paul Heaton" userId="S::sxs98pmh@reading.ac.uk::e9bc2bb0-71b7-47ba-9e2c-6108d58a452f" providerId="AD" clId="Web-{13AC14C2-A61D-45CA-A5CC-04434D0925B8}" dt="2022-07-01T08:57:37.487" v="105" actId="14100"/>
          <ac:spMkLst>
            <pc:docMk/>
            <pc:sldMk cId="2028526671" sldId="635"/>
            <ac:spMk id="9" creationId="{CD406E13-5ACE-71EF-3882-2A195A32B86F}"/>
          </ac:spMkLst>
        </pc:spChg>
        <pc:spChg chg="add mod">
          <ac:chgData name="Paul Heaton" userId="S::sxs98pmh@reading.ac.uk::e9bc2bb0-71b7-47ba-9e2c-6108d58a452f" providerId="AD" clId="Web-{13AC14C2-A61D-45CA-A5CC-04434D0925B8}" dt="2022-07-01T09:14:08.200" v="149" actId="1076"/>
          <ac:spMkLst>
            <pc:docMk/>
            <pc:sldMk cId="2028526671" sldId="635"/>
            <ac:spMk id="11" creationId="{21971F59-8E7A-C567-F021-11F446CD50E1}"/>
          </ac:spMkLst>
        </pc:spChg>
        <pc:spChg chg="add mod">
          <ac:chgData name="Paul Heaton" userId="S::sxs98pmh@reading.ac.uk::e9bc2bb0-71b7-47ba-9e2c-6108d58a452f" providerId="AD" clId="Web-{13AC14C2-A61D-45CA-A5CC-04434D0925B8}" dt="2022-07-01T09:14:08.200" v="150" actId="1076"/>
          <ac:spMkLst>
            <pc:docMk/>
            <pc:sldMk cId="2028526671" sldId="635"/>
            <ac:spMk id="16" creationId="{7546CEC0-E51F-6B75-9768-A8884B9F1F01}"/>
          </ac:spMkLst>
        </pc:spChg>
        <pc:spChg chg="add mod">
          <ac:chgData name="Paul Heaton" userId="S::sxs98pmh@reading.ac.uk::e9bc2bb0-71b7-47ba-9e2c-6108d58a452f" providerId="AD" clId="Web-{13AC14C2-A61D-45CA-A5CC-04434D0925B8}" dt="2022-07-01T09:14:08.216" v="151" actId="1076"/>
          <ac:spMkLst>
            <pc:docMk/>
            <pc:sldMk cId="2028526671" sldId="635"/>
            <ac:spMk id="18" creationId="{953A311E-D4C5-D44B-3FC3-9CB74C6BBA38}"/>
          </ac:spMkLst>
        </pc:spChg>
        <pc:spChg chg="add del mod">
          <ac:chgData name="Paul Heaton" userId="S::sxs98pmh@reading.ac.uk::e9bc2bb0-71b7-47ba-9e2c-6108d58a452f" providerId="AD" clId="Web-{13AC14C2-A61D-45CA-A5CC-04434D0925B8}" dt="2022-07-01T09:11:58.900" v="142"/>
          <ac:spMkLst>
            <pc:docMk/>
            <pc:sldMk cId="2028526671" sldId="635"/>
            <ac:spMk id="20" creationId="{3818D4D1-126C-BDD9-5637-95F7E5138FA2}"/>
          </ac:spMkLst>
        </pc:spChg>
        <pc:spChg chg="add del mod">
          <ac:chgData name="Paul Heaton" userId="S::sxs98pmh@reading.ac.uk::e9bc2bb0-71b7-47ba-9e2c-6108d58a452f" providerId="AD" clId="Web-{13AC14C2-A61D-45CA-A5CC-04434D0925B8}" dt="2022-07-01T09:11:55.947" v="141"/>
          <ac:spMkLst>
            <pc:docMk/>
            <pc:sldMk cId="2028526671" sldId="635"/>
            <ac:spMk id="22" creationId="{D711906E-1B05-BAD9-8D5B-F87E7F0C56D1}"/>
          </ac:spMkLst>
        </pc:spChg>
        <pc:spChg chg="add del">
          <ac:chgData name="Paul Heaton" userId="S::sxs98pmh@reading.ac.uk::e9bc2bb0-71b7-47ba-9e2c-6108d58a452f" providerId="AD" clId="Web-{13AC14C2-A61D-45CA-A5CC-04434D0925B8}" dt="2022-07-01T09:14:38.232" v="153"/>
          <ac:spMkLst>
            <pc:docMk/>
            <pc:sldMk cId="2028526671" sldId="635"/>
            <ac:spMk id="24" creationId="{DDB837AB-C67A-C091-ECFB-48569601F102}"/>
          </ac:spMkLst>
        </pc:spChg>
        <pc:spChg chg="add mod">
          <ac:chgData name="Paul Heaton" userId="S::sxs98pmh@reading.ac.uk::e9bc2bb0-71b7-47ba-9e2c-6108d58a452f" providerId="AD" clId="Web-{13AC14C2-A61D-45CA-A5CC-04434D0925B8}" dt="2022-07-01T09:16:37.094" v="175" actId="20577"/>
          <ac:spMkLst>
            <pc:docMk/>
            <pc:sldMk cId="2028526671" sldId="635"/>
            <ac:spMk id="25" creationId="{3C55799A-3B67-E223-D88E-8DCAAC2582BB}"/>
          </ac:spMkLst>
        </pc:spChg>
        <pc:spChg chg="add mod">
          <ac:chgData name="Paul Heaton" userId="S::sxs98pmh@reading.ac.uk::e9bc2bb0-71b7-47ba-9e2c-6108d58a452f" providerId="AD" clId="Web-{13AC14C2-A61D-45CA-A5CC-04434D0925B8}" dt="2022-07-01T09:17:40.877" v="186" actId="1076"/>
          <ac:spMkLst>
            <pc:docMk/>
            <pc:sldMk cId="2028526671" sldId="635"/>
            <ac:spMk id="26" creationId="{02D9FD50-8EE2-A3C0-0DED-807C8FC1C261}"/>
          </ac:spMkLst>
        </pc:spChg>
        <pc:picChg chg="add del mod">
          <ac:chgData name="Paul Heaton" userId="S::sxs98pmh@reading.ac.uk::e9bc2bb0-71b7-47ba-9e2c-6108d58a452f" providerId="AD" clId="Web-{13AC14C2-A61D-45CA-A5CC-04434D0925B8}" dt="2022-07-01T09:01:19.774" v="122"/>
          <ac:picMkLst>
            <pc:docMk/>
            <pc:sldMk cId="2028526671" sldId="635"/>
            <ac:picMk id="12" creationId="{C91152A9-F2B1-B5B6-673F-06F547BD8F0B}"/>
          </ac:picMkLst>
        </pc:picChg>
        <pc:picChg chg="add mod">
          <ac:chgData name="Paul Heaton" userId="S::sxs98pmh@reading.ac.uk::e9bc2bb0-71b7-47ba-9e2c-6108d58a452f" providerId="AD" clId="Web-{13AC14C2-A61D-45CA-A5CC-04434D0925B8}" dt="2022-07-01T09:14:08.184" v="148" actId="1076"/>
          <ac:picMkLst>
            <pc:docMk/>
            <pc:sldMk cId="2028526671" sldId="635"/>
            <ac:picMk id="13" creationId="{9BB08F76-3C8C-7192-5B5B-BF7D217BF58A}"/>
          </ac:picMkLst>
        </pc:picChg>
        <pc:picChg chg="add mod">
          <ac:chgData name="Paul Heaton" userId="S::sxs98pmh@reading.ac.uk::e9bc2bb0-71b7-47ba-9e2c-6108d58a452f" providerId="AD" clId="Web-{13AC14C2-A61D-45CA-A5CC-04434D0925B8}" dt="2022-07-01T09:14:08.184" v="147" actId="1076"/>
          <ac:picMkLst>
            <pc:docMk/>
            <pc:sldMk cId="2028526671" sldId="635"/>
            <ac:picMk id="14" creationId="{05E8E549-F792-12C5-2F3F-B72E7CCE2550}"/>
          </ac:picMkLst>
        </pc:picChg>
      </pc:sldChg>
      <pc:sldChg chg="modSp add ord replId">
        <pc:chgData name="Paul Heaton" userId="S::sxs98pmh@reading.ac.uk::e9bc2bb0-71b7-47ba-9e2c-6108d58a452f" providerId="AD" clId="Web-{13AC14C2-A61D-45CA-A5CC-04434D0925B8}" dt="2022-07-01T08:52:29.479" v="75"/>
        <pc:sldMkLst>
          <pc:docMk/>
          <pc:sldMk cId="3638248948" sldId="638"/>
        </pc:sldMkLst>
        <pc:spChg chg="mod">
          <ac:chgData name="Paul Heaton" userId="S::sxs98pmh@reading.ac.uk::e9bc2bb0-71b7-47ba-9e2c-6108d58a452f" providerId="AD" clId="Web-{13AC14C2-A61D-45CA-A5CC-04434D0925B8}" dt="2022-07-01T08:50:18.945" v="73" actId="20577"/>
          <ac:spMkLst>
            <pc:docMk/>
            <pc:sldMk cId="3638248948" sldId="638"/>
            <ac:spMk id="3" creationId="{956AFDD3-E032-47F5-9DC6-D703D0F41019}"/>
          </ac:spMkLst>
        </pc:spChg>
      </pc:sldChg>
      <pc:sldChg chg="add ord replId">
        <pc:chgData name="Paul Heaton" userId="S::sxs98pmh@reading.ac.uk::e9bc2bb0-71b7-47ba-9e2c-6108d58a452f" providerId="AD" clId="Web-{13AC14C2-A61D-45CA-A5CC-04434D0925B8}" dt="2022-07-01T08:52:55.668" v="79"/>
        <pc:sldMkLst>
          <pc:docMk/>
          <pc:sldMk cId="80027939" sldId="639"/>
        </pc:sldMkLst>
      </pc:sldChg>
      <pc:sldChg chg="add del replId">
        <pc:chgData name="Paul Heaton" userId="S::sxs98pmh@reading.ac.uk::e9bc2bb0-71b7-47ba-9e2c-6108d58a452f" providerId="AD" clId="Web-{13AC14C2-A61D-45CA-A5CC-04434D0925B8}" dt="2022-07-01T08:52:37.839" v="76"/>
        <pc:sldMkLst>
          <pc:docMk/>
          <pc:sldMk cId="1916415311" sldId="639"/>
        </pc:sldMkLst>
      </pc:sldChg>
    </pc:docChg>
  </pc:docChgLst>
  <pc:docChgLst>
    <pc:chgData name="Paul Heaton" userId="S::sxs98pmh@reading.ac.uk::e9bc2bb0-71b7-47ba-9e2c-6108d58a452f" providerId="AD" clId="Web-{F2FE7BAA-485C-466C-8D8B-27ED9A2B508F}"/>
    <pc:docChg chg="modSld">
      <pc:chgData name="Paul Heaton" userId="S::sxs98pmh@reading.ac.uk::e9bc2bb0-71b7-47ba-9e2c-6108d58a452f" providerId="AD" clId="Web-{F2FE7BAA-485C-466C-8D8B-27ED9A2B508F}" dt="2022-06-27T10:51:37.086" v="41" actId="20577"/>
      <pc:docMkLst>
        <pc:docMk/>
      </pc:docMkLst>
      <pc:sldChg chg="modSp">
        <pc:chgData name="Paul Heaton" userId="S::sxs98pmh@reading.ac.uk::e9bc2bb0-71b7-47ba-9e2c-6108d58a452f" providerId="AD" clId="Web-{F2FE7BAA-485C-466C-8D8B-27ED9A2B508F}" dt="2022-06-27T10:51:37.086" v="41" actId="20577"/>
        <pc:sldMkLst>
          <pc:docMk/>
          <pc:sldMk cId="3286456055" sldId="634"/>
        </pc:sldMkLst>
        <pc:spChg chg="mod">
          <ac:chgData name="Paul Heaton" userId="S::sxs98pmh@reading.ac.uk::e9bc2bb0-71b7-47ba-9e2c-6108d58a452f" providerId="AD" clId="Web-{F2FE7BAA-485C-466C-8D8B-27ED9A2B508F}" dt="2022-06-27T10:51:37.086" v="41" actId="20577"/>
          <ac:spMkLst>
            <pc:docMk/>
            <pc:sldMk cId="3286456055" sldId="634"/>
            <ac:spMk id="3" creationId="{956AFDD3-E032-47F5-9DC6-D703D0F41019}"/>
          </ac:spMkLst>
        </pc:spChg>
        <pc:spChg chg="mod">
          <ac:chgData name="Paul Heaton" userId="S::sxs98pmh@reading.ac.uk::e9bc2bb0-71b7-47ba-9e2c-6108d58a452f" providerId="AD" clId="Web-{F2FE7BAA-485C-466C-8D8B-27ED9A2B508F}" dt="2022-06-27T10:51:10.398" v="38" actId="1076"/>
          <ac:spMkLst>
            <pc:docMk/>
            <pc:sldMk cId="3286456055" sldId="634"/>
            <ac:spMk id="7" creationId="{BA6C52CD-8E30-483A-94A0-A47BB6F460DE}"/>
          </ac:spMkLst>
        </pc:spChg>
      </pc:sldChg>
    </pc:docChg>
  </pc:docChgLst>
  <pc:docChgLst>
    <pc:chgData name="Paul Heaton" userId="S::sxs98pmh@reading.ac.uk::e9bc2bb0-71b7-47ba-9e2c-6108d58a452f" providerId="AD" clId="Web-{D830CDC7-2443-4827-A43B-686BC26A3B24}"/>
    <pc:docChg chg="modSld">
      <pc:chgData name="Paul Heaton" userId="S::sxs98pmh@reading.ac.uk::e9bc2bb0-71b7-47ba-9e2c-6108d58a452f" providerId="AD" clId="Web-{D830CDC7-2443-4827-A43B-686BC26A3B24}" dt="2022-06-30T13:15:59.113" v="65" actId="14100"/>
      <pc:docMkLst>
        <pc:docMk/>
      </pc:docMkLst>
      <pc:sldChg chg="modSp">
        <pc:chgData name="Paul Heaton" userId="S::sxs98pmh@reading.ac.uk::e9bc2bb0-71b7-47ba-9e2c-6108d58a452f" providerId="AD" clId="Web-{D830CDC7-2443-4827-A43B-686BC26A3B24}" dt="2022-06-30T13:05:55.236" v="46" actId="20577"/>
        <pc:sldMkLst>
          <pc:docMk/>
          <pc:sldMk cId="3286456055" sldId="634"/>
        </pc:sldMkLst>
        <pc:spChg chg="mod">
          <ac:chgData name="Paul Heaton" userId="S::sxs98pmh@reading.ac.uk::e9bc2bb0-71b7-47ba-9e2c-6108d58a452f" providerId="AD" clId="Web-{D830CDC7-2443-4827-A43B-686BC26A3B24}" dt="2022-06-30T13:05:55.236" v="46" actId="20577"/>
          <ac:spMkLst>
            <pc:docMk/>
            <pc:sldMk cId="3286456055" sldId="634"/>
            <ac:spMk id="3" creationId="{956AFDD3-E032-47F5-9DC6-D703D0F41019}"/>
          </ac:spMkLst>
        </pc:spChg>
      </pc:sldChg>
      <pc:sldChg chg="modSp">
        <pc:chgData name="Paul Heaton" userId="S::sxs98pmh@reading.ac.uk::e9bc2bb0-71b7-47ba-9e2c-6108d58a452f" providerId="AD" clId="Web-{D830CDC7-2443-4827-A43B-686BC26A3B24}" dt="2022-06-30T13:11:11.276" v="58" actId="14100"/>
        <pc:sldMkLst>
          <pc:docMk/>
          <pc:sldMk cId="2028526671" sldId="635"/>
        </pc:sldMkLst>
        <pc:spChg chg="mod">
          <ac:chgData name="Paul Heaton" userId="S::sxs98pmh@reading.ac.uk::e9bc2bb0-71b7-47ba-9e2c-6108d58a452f" providerId="AD" clId="Web-{D830CDC7-2443-4827-A43B-686BC26A3B24}" dt="2022-06-30T13:10:13.197" v="54" actId="14100"/>
          <ac:spMkLst>
            <pc:docMk/>
            <pc:sldMk cId="2028526671" sldId="635"/>
            <ac:spMk id="3" creationId="{956AFDD3-E032-47F5-9DC6-D703D0F41019}"/>
          </ac:spMkLst>
        </pc:spChg>
        <pc:spChg chg="mod">
          <ac:chgData name="Paul Heaton" userId="S::sxs98pmh@reading.ac.uk::e9bc2bb0-71b7-47ba-9e2c-6108d58a452f" providerId="AD" clId="Web-{D830CDC7-2443-4827-A43B-686BC26A3B24}" dt="2022-06-30T13:11:11.276" v="58" actId="14100"/>
          <ac:spMkLst>
            <pc:docMk/>
            <pc:sldMk cId="2028526671" sldId="635"/>
            <ac:spMk id="5" creationId="{D9D23E37-D780-2787-C96B-0FE641CA19BD}"/>
          </ac:spMkLst>
        </pc:spChg>
      </pc:sldChg>
      <pc:sldChg chg="modSp">
        <pc:chgData name="Paul Heaton" userId="S::sxs98pmh@reading.ac.uk::e9bc2bb0-71b7-47ba-9e2c-6108d58a452f" providerId="AD" clId="Web-{D830CDC7-2443-4827-A43B-686BC26A3B24}" dt="2022-06-30T13:15:59.113" v="65" actId="14100"/>
        <pc:sldMkLst>
          <pc:docMk/>
          <pc:sldMk cId="2068992307" sldId="636"/>
        </pc:sldMkLst>
        <pc:spChg chg="mod">
          <ac:chgData name="Paul Heaton" userId="S::sxs98pmh@reading.ac.uk::e9bc2bb0-71b7-47ba-9e2c-6108d58a452f" providerId="AD" clId="Web-{D830CDC7-2443-4827-A43B-686BC26A3B24}" dt="2022-06-30T13:15:49.738" v="62" actId="1076"/>
          <ac:spMkLst>
            <pc:docMk/>
            <pc:sldMk cId="2068992307" sldId="636"/>
            <ac:spMk id="14" creationId="{1F7DE736-7925-2070-F2E0-AF7072ECF5C6}"/>
          </ac:spMkLst>
        </pc:spChg>
        <pc:spChg chg="mod">
          <ac:chgData name="Paul Heaton" userId="S::sxs98pmh@reading.ac.uk::e9bc2bb0-71b7-47ba-9e2c-6108d58a452f" providerId="AD" clId="Web-{D830CDC7-2443-4827-A43B-686BC26A3B24}" dt="2022-06-30T13:15:59.113" v="65" actId="14100"/>
          <ac:spMkLst>
            <pc:docMk/>
            <pc:sldMk cId="2068992307" sldId="636"/>
            <ac:spMk id="17" creationId="{4DBDD26C-8AA9-9A73-A826-D79BDBBA952C}"/>
          </ac:spMkLst>
        </pc:spChg>
        <pc:spChg chg="mod">
          <ac:chgData name="Paul Heaton" userId="S::sxs98pmh@reading.ac.uk::e9bc2bb0-71b7-47ba-9e2c-6108d58a452f" providerId="AD" clId="Web-{D830CDC7-2443-4827-A43B-686BC26A3B24}" dt="2022-06-30T13:15:53.191" v="63" actId="1076"/>
          <ac:spMkLst>
            <pc:docMk/>
            <pc:sldMk cId="2068992307" sldId="636"/>
            <ac:spMk id="18" creationId="{3089E8FB-7372-520E-FAB1-63FC0AA8E78F}"/>
          </ac:spMkLst>
        </pc:spChg>
      </pc:sldChg>
      <pc:sldChg chg="addSp modSp">
        <pc:chgData name="Paul Heaton" userId="S::sxs98pmh@reading.ac.uk::e9bc2bb0-71b7-47ba-9e2c-6108d58a452f" providerId="AD" clId="Web-{D830CDC7-2443-4827-A43B-686BC26A3B24}" dt="2022-06-30T13:02:49.262" v="40" actId="20577"/>
        <pc:sldMkLst>
          <pc:docMk/>
          <pc:sldMk cId="3467467682" sldId="637"/>
        </pc:sldMkLst>
        <pc:spChg chg="add mod">
          <ac:chgData name="Paul Heaton" userId="S::sxs98pmh@reading.ac.uk::e9bc2bb0-71b7-47ba-9e2c-6108d58a452f" providerId="AD" clId="Web-{D830CDC7-2443-4827-A43B-686BC26A3B24}" dt="2022-06-30T13:02:49.262" v="40" actId="20577"/>
          <ac:spMkLst>
            <pc:docMk/>
            <pc:sldMk cId="3467467682" sldId="637"/>
            <ac:spMk id="3" creationId="{8F2E1022-B381-FCF5-16CD-1D80228727C4}"/>
          </ac:spMkLst>
        </pc:spChg>
      </pc:sldChg>
    </pc:docChg>
  </pc:docChgLst>
  <pc:docChgLst>
    <pc:chgData name="Paul Heaton" userId="S::sxs98pmh@reading.ac.uk::e9bc2bb0-71b7-47ba-9e2c-6108d58a452f" providerId="AD" clId="Web-{6488B821-90F4-41AF-9BF4-B0EC3D9288D6}"/>
    <pc:docChg chg="modSld">
      <pc:chgData name="Paul Heaton" userId="S::sxs98pmh@reading.ac.uk::e9bc2bb0-71b7-47ba-9e2c-6108d58a452f" providerId="AD" clId="Web-{6488B821-90F4-41AF-9BF4-B0EC3D9288D6}" dt="2022-07-02T06:12:39.914" v="7" actId="20577"/>
      <pc:docMkLst>
        <pc:docMk/>
      </pc:docMkLst>
      <pc:sldChg chg="modSp">
        <pc:chgData name="Paul Heaton" userId="S::sxs98pmh@reading.ac.uk::e9bc2bb0-71b7-47ba-9e2c-6108d58a452f" providerId="AD" clId="Web-{6488B821-90F4-41AF-9BF4-B0EC3D9288D6}" dt="2022-07-02T06:12:39.914" v="7" actId="20577"/>
        <pc:sldMkLst>
          <pc:docMk/>
          <pc:sldMk cId="2028526671" sldId="635"/>
        </pc:sldMkLst>
        <pc:spChg chg="mod">
          <ac:chgData name="Paul Heaton" userId="S::sxs98pmh@reading.ac.uk::e9bc2bb0-71b7-47ba-9e2c-6108d58a452f" providerId="AD" clId="Web-{6488B821-90F4-41AF-9BF4-B0EC3D9288D6}" dt="2022-07-02T06:12:39.914" v="7" actId="20577"/>
          <ac:spMkLst>
            <pc:docMk/>
            <pc:sldMk cId="2028526671" sldId="635"/>
            <ac:spMk id="3" creationId="{EBACB69B-A095-A077-AD70-968C19DF5385}"/>
          </ac:spMkLst>
        </pc:spChg>
        <pc:spChg chg="mod">
          <ac:chgData name="Paul Heaton" userId="S::sxs98pmh@reading.ac.uk::e9bc2bb0-71b7-47ba-9e2c-6108d58a452f" providerId="AD" clId="Web-{6488B821-90F4-41AF-9BF4-B0EC3D9288D6}" dt="2022-07-02T06:12:26.523" v="4" actId="20577"/>
          <ac:spMkLst>
            <pc:docMk/>
            <pc:sldMk cId="2028526671" sldId="635"/>
            <ac:spMk id="9" creationId="{CD406E13-5ACE-71EF-3882-2A195A32B86F}"/>
          </ac:spMkLst>
        </pc:spChg>
      </pc:sldChg>
      <pc:sldChg chg="addSp modSp">
        <pc:chgData name="Paul Heaton" userId="S::sxs98pmh@reading.ac.uk::e9bc2bb0-71b7-47ba-9e2c-6108d58a452f" providerId="AD" clId="Web-{6488B821-90F4-41AF-9BF4-B0EC3D9288D6}" dt="2022-07-02T06:11:38.975" v="1" actId="1076"/>
        <pc:sldMkLst>
          <pc:docMk/>
          <pc:sldMk cId="3638248948" sldId="638"/>
        </pc:sldMkLst>
        <pc:picChg chg="add mod">
          <ac:chgData name="Paul Heaton" userId="S::sxs98pmh@reading.ac.uk::e9bc2bb0-71b7-47ba-9e2c-6108d58a452f" providerId="AD" clId="Web-{6488B821-90F4-41AF-9BF4-B0EC3D9288D6}" dt="2022-07-02T06:11:38.975" v="1" actId="1076"/>
          <ac:picMkLst>
            <pc:docMk/>
            <pc:sldMk cId="3638248948" sldId="638"/>
            <ac:picMk id="9" creationId="{4314D3F3-E1C1-4F09-92C4-9C0343EC5677}"/>
          </ac:picMkLst>
        </pc:picChg>
      </pc:sldChg>
    </pc:docChg>
  </pc:docChgLst>
  <pc:docChgLst>
    <pc:chgData name="Paul Heaton" userId="S::sxs98pmh@reading.ac.uk::e9bc2bb0-71b7-47ba-9e2c-6108d58a452f" providerId="AD" clId="Web-{89DE4829-5006-48B7-BEAF-D46CA1E4BDBC}"/>
    <pc:docChg chg="addSld modSld">
      <pc:chgData name="Paul Heaton" userId="S::sxs98pmh@reading.ac.uk::e9bc2bb0-71b7-47ba-9e2c-6108d58a452f" providerId="AD" clId="Web-{89DE4829-5006-48B7-BEAF-D46CA1E4BDBC}" dt="2022-06-21T19:44:06.196" v="51" actId="14100"/>
      <pc:docMkLst>
        <pc:docMk/>
      </pc:docMkLst>
      <pc:sldChg chg="addSp modSp">
        <pc:chgData name="Paul Heaton" userId="S::sxs98pmh@reading.ac.uk::e9bc2bb0-71b7-47ba-9e2c-6108d58a452f" providerId="AD" clId="Web-{89DE4829-5006-48B7-BEAF-D46CA1E4BDBC}" dt="2022-06-21T19:36:58.666" v="5" actId="14100"/>
        <pc:sldMkLst>
          <pc:docMk/>
          <pc:sldMk cId="2870290194" sldId="633"/>
        </pc:sldMkLst>
        <pc:picChg chg="add mod">
          <ac:chgData name="Paul Heaton" userId="S::sxs98pmh@reading.ac.uk::e9bc2bb0-71b7-47ba-9e2c-6108d58a452f" providerId="AD" clId="Web-{89DE4829-5006-48B7-BEAF-D46CA1E4BDBC}" dt="2022-06-21T19:36:58.666" v="5" actId="14100"/>
          <ac:picMkLst>
            <pc:docMk/>
            <pc:sldMk cId="2870290194" sldId="633"/>
            <ac:picMk id="2" creationId="{EA182C56-78AB-189A-3184-5ABDCD77A542}"/>
          </ac:picMkLst>
        </pc:picChg>
      </pc:sldChg>
      <pc:sldChg chg="delSp modSp add mod replId modClrScheme chgLayout">
        <pc:chgData name="Paul Heaton" userId="S::sxs98pmh@reading.ac.uk::e9bc2bb0-71b7-47ba-9e2c-6108d58a452f" providerId="AD" clId="Web-{89DE4829-5006-48B7-BEAF-D46CA1E4BDBC}" dt="2022-06-21T19:39:40.734" v="26"/>
        <pc:sldMkLst>
          <pc:docMk/>
          <pc:sldMk cId="3286456055" sldId="634"/>
        </pc:sldMkLst>
        <pc:spChg chg="mod ord">
          <ac:chgData name="Paul Heaton" userId="S::sxs98pmh@reading.ac.uk::e9bc2bb0-71b7-47ba-9e2c-6108d58a452f" providerId="AD" clId="Web-{89DE4829-5006-48B7-BEAF-D46CA1E4BDBC}" dt="2022-06-21T19:39:40.734" v="26"/>
          <ac:spMkLst>
            <pc:docMk/>
            <pc:sldMk cId="3286456055" sldId="634"/>
            <ac:spMk id="3" creationId="{956AFDD3-E032-47F5-9DC6-D703D0F41019}"/>
          </ac:spMkLst>
        </pc:spChg>
        <pc:spChg chg="mod ord">
          <ac:chgData name="Paul Heaton" userId="S::sxs98pmh@reading.ac.uk::e9bc2bb0-71b7-47ba-9e2c-6108d58a452f" providerId="AD" clId="Web-{89DE4829-5006-48B7-BEAF-D46CA1E4BDBC}" dt="2022-06-21T19:39:40.734" v="26"/>
          <ac:spMkLst>
            <pc:docMk/>
            <pc:sldMk cId="3286456055" sldId="634"/>
            <ac:spMk id="4" creationId="{00000000-0000-0000-0000-000000000000}"/>
          </ac:spMkLst>
        </pc:spChg>
        <pc:spChg chg="mod ord">
          <ac:chgData name="Paul Heaton" userId="S::sxs98pmh@reading.ac.uk::e9bc2bb0-71b7-47ba-9e2c-6108d58a452f" providerId="AD" clId="Web-{89DE4829-5006-48B7-BEAF-D46CA1E4BDBC}" dt="2022-06-21T19:39:40.734" v="26"/>
          <ac:spMkLst>
            <pc:docMk/>
            <pc:sldMk cId="3286456055" sldId="634"/>
            <ac:spMk id="7" creationId="{BA6C52CD-8E30-483A-94A0-A47BB6F460DE}"/>
          </ac:spMkLst>
        </pc:spChg>
        <pc:picChg chg="del">
          <ac:chgData name="Paul Heaton" userId="S::sxs98pmh@reading.ac.uk::e9bc2bb0-71b7-47ba-9e2c-6108d58a452f" providerId="AD" clId="Web-{89DE4829-5006-48B7-BEAF-D46CA1E4BDBC}" dt="2022-06-21T19:37:54.340" v="7"/>
          <ac:picMkLst>
            <pc:docMk/>
            <pc:sldMk cId="3286456055" sldId="634"/>
            <ac:picMk id="6" creationId="{D3DA69A1-F6DE-4511-971E-22AD30C8A064}"/>
          </ac:picMkLst>
        </pc:picChg>
      </pc:sldChg>
      <pc:sldChg chg="addSp modSp add mod replId modClrScheme chgLayout">
        <pc:chgData name="Paul Heaton" userId="S::sxs98pmh@reading.ac.uk::e9bc2bb0-71b7-47ba-9e2c-6108d58a452f" providerId="AD" clId="Web-{89DE4829-5006-48B7-BEAF-D46CA1E4BDBC}" dt="2022-06-21T19:44:06.196" v="51" actId="14100"/>
        <pc:sldMkLst>
          <pc:docMk/>
          <pc:sldMk cId="2028526671" sldId="635"/>
        </pc:sldMkLst>
        <pc:spChg chg="mod ord">
          <ac:chgData name="Paul Heaton" userId="S::sxs98pmh@reading.ac.uk::e9bc2bb0-71b7-47ba-9e2c-6108d58a452f" providerId="AD" clId="Web-{89DE4829-5006-48B7-BEAF-D46CA1E4BDBC}" dt="2022-06-21T19:43:43.820" v="49" actId="20577"/>
          <ac:spMkLst>
            <pc:docMk/>
            <pc:sldMk cId="2028526671" sldId="635"/>
            <ac:spMk id="3" creationId="{956AFDD3-E032-47F5-9DC6-D703D0F41019}"/>
          </ac:spMkLst>
        </pc:spChg>
        <pc:spChg chg="mod ord">
          <ac:chgData name="Paul Heaton" userId="S::sxs98pmh@reading.ac.uk::e9bc2bb0-71b7-47ba-9e2c-6108d58a452f" providerId="AD" clId="Web-{89DE4829-5006-48B7-BEAF-D46CA1E4BDBC}" dt="2022-06-21T19:40:43.846" v="28"/>
          <ac:spMkLst>
            <pc:docMk/>
            <pc:sldMk cId="2028526671" sldId="635"/>
            <ac:spMk id="4" creationId="{00000000-0000-0000-0000-000000000000}"/>
          </ac:spMkLst>
        </pc:spChg>
        <pc:spChg chg="add mod ord">
          <ac:chgData name="Paul Heaton" userId="S::sxs98pmh@reading.ac.uk::e9bc2bb0-71b7-47ba-9e2c-6108d58a452f" providerId="AD" clId="Web-{89DE4829-5006-48B7-BEAF-D46CA1E4BDBC}" dt="2022-06-21T19:44:06.196" v="51" actId="14100"/>
          <ac:spMkLst>
            <pc:docMk/>
            <pc:sldMk cId="2028526671" sldId="635"/>
            <ac:spMk id="5" creationId="{D9D23E37-D780-2787-C96B-0FE641CA19BD}"/>
          </ac:spMkLst>
        </pc:spChg>
        <pc:spChg chg="mod ord">
          <ac:chgData name="Paul Heaton" userId="S::sxs98pmh@reading.ac.uk::e9bc2bb0-71b7-47ba-9e2c-6108d58a452f" providerId="AD" clId="Web-{89DE4829-5006-48B7-BEAF-D46CA1E4BDBC}" dt="2022-06-21T19:42:54.100" v="45" actId="20577"/>
          <ac:spMkLst>
            <pc:docMk/>
            <pc:sldMk cId="2028526671" sldId="635"/>
            <ac:spMk id="7" creationId="{BA6C52CD-8E30-483A-94A0-A47BB6F460DE}"/>
          </ac:spMkLst>
        </pc:spChg>
      </pc:sldChg>
    </pc:docChg>
  </pc:docChgLst>
  <pc:docChgLst>
    <pc:chgData name="Paul Heaton" userId="e9bc2bb0-71b7-47ba-9e2c-6108d58a452f" providerId="ADAL" clId="{447A0E62-A6FF-4750-9C76-EE089790CACB}"/>
    <pc:docChg chg="custSel modSld">
      <pc:chgData name="Paul Heaton" userId="e9bc2bb0-71b7-47ba-9e2c-6108d58a452f" providerId="ADAL" clId="{447A0E62-A6FF-4750-9C76-EE089790CACB}" dt="2023-10-30T10:09:32.792" v="163" actId="20577"/>
      <pc:docMkLst>
        <pc:docMk/>
      </pc:docMkLst>
      <pc:sldChg chg="modSp mod">
        <pc:chgData name="Paul Heaton" userId="e9bc2bb0-71b7-47ba-9e2c-6108d58a452f" providerId="ADAL" clId="{447A0E62-A6FF-4750-9C76-EE089790CACB}" dt="2023-10-30T09:53:30.424" v="1" actId="13926"/>
        <pc:sldMkLst>
          <pc:docMk/>
          <pc:sldMk cId="3638248948" sldId="638"/>
        </pc:sldMkLst>
        <pc:spChg chg="mod">
          <ac:chgData name="Paul Heaton" userId="e9bc2bb0-71b7-47ba-9e2c-6108d58a452f" providerId="ADAL" clId="{447A0E62-A6FF-4750-9C76-EE089790CACB}" dt="2023-10-30T09:53:30.424" v="1" actId="13926"/>
          <ac:spMkLst>
            <pc:docMk/>
            <pc:sldMk cId="3638248948" sldId="638"/>
            <ac:spMk id="3" creationId="{956AFDD3-E032-47F5-9DC6-D703D0F41019}"/>
          </ac:spMkLst>
        </pc:spChg>
      </pc:sldChg>
      <pc:sldChg chg="modSp mod">
        <pc:chgData name="Paul Heaton" userId="e9bc2bb0-71b7-47ba-9e2c-6108d58a452f" providerId="ADAL" clId="{447A0E62-A6FF-4750-9C76-EE089790CACB}" dt="2023-10-30T10:03:45.978" v="42" actId="207"/>
        <pc:sldMkLst>
          <pc:docMk/>
          <pc:sldMk cId="181163526" sldId="646"/>
        </pc:sldMkLst>
        <pc:spChg chg="mod">
          <ac:chgData name="Paul Heaton" userId="e9bc2bb0-71b7-47ba-9e2c-6108d58a452f" providerId="ADAL" clId="{447A0E62-A6FF-4750-9C76-EE089790CACB}" dt="2023-10-30T10:03:45.978" v="42" actId="207"/>
          <ac:spMkLst>
            <pc:docMk/>
            <pc:sldMk cId="181163526" sldId="646"/>
            <ac:spMk id="3" creationId="{956AFDD3-E032-47F5-9DC6-D703D0F41019}"/>
          </ac:spMkLst>
        </pc:spChg>
      </pc:sldChg>
      <pc:sldChg chg="modSp mod">
        <pc:chgData name="Paul Heaton" userId="e9bc2bb0-71b7-47ba-9e2c-6108d58a452f" providerId="ADAL" clId="{447A0E62-A6FF-4750-9C76-EE089790CACB}" dt="2023-10-30T10:07:42.280" v="147" actId="207"/>
        <pc:sldMkLst>
          <pc:docMk/>
          <pc:sldMk cId="3753919576" sldId="652"/>
        </pc:sldMkLst>
        <pc:spChg chg="mod">
          <ac:chgData name="Paul Heaton" userId="e9bc2bb0-71b7-47ba-9e2c-6108d58a452f" providerId="ADAL" clId="{447A0E62-A6FF-4750-9C76-EE089790CACB}" dt="2023-10-30T10:07:42.280" v="147" actId="207"/>
          <ac:spMkLst>
            <pc:docMk/>
            <pc:sldMk cId="3753919576" sldId="652"/>
            <ac:spMk id="3" creationId="{EBACB69B-A095-A077-AD70-968C19DF5385}"/>
          </ac:spMkLst>
        </pc:spChg>
      </pc:sldChg>
      <pc:sldChg chg="modSp mod">
        <pc:chgData name="Paul Heaton" userId="e9bc2bb0-71b7-47ba-9e2c-6108d58a452f" providerId="ADAL" clId="{447A0E62-A6FF-4750-9C76-EE089790CACB}" dt="2023-10-30T10:09:32.792" v="163" actId="20577"/>
        <pc:sldMkLst>
          <pc:docMk/>
          <pc:sldMk cId="513570605" sldId="653"/>
        </pc:sldMkLst>
        <pc:spChg chg="mod">
          <ac:chgData name="Paul Heaton" userId="e9bc2bb0-71b7-47ba-9e2c-6108d58a452f" providerId="ADAL" clId="{447A0E62-A6FF-4750-9C76-EE089790CACB}" dt="2023-10-30T10:09:32.792" v="163" actId="20577"/>
          <ac:spMkLst>
            <pc:docMk/>
            <pc:sldMk cId="513570605" sldId="653"/>
            <ac:spMk id="3" creationId="{EBACB69B-A095-A077-AD70-968C19DF5385}"/>
          </ac:spMkLst>
        </pc:spChg>
      </pc:sldChg>
    </pc:docChg>
  </pc:docChgLst>
  <pc:docChgLst>
    <pc:chgData name="Paul Heaton" userId="S::sxs98pmh@reading.ac.uk::e9bc2bb0-71b7-47ba-9e2c-6108d58a452f" providerId="AD" clId="Web-{89348421-8794-4049-AAE3-9DF862D2A5D1}"/>
    <pc:docChg chg="modSld">
      <pc:chgData name="Paul Heaton" userId="S::sxs98pmh@reading.ac.uk::e9bc2bb0-71b7-47ba-9e2c-6108d58a452f" providerId="AD" clId="Web-{89348421-8794-4049-AAE3-9DF862D2A5D1}" dt="2022-07-01T11:36:09.657" v="51"/>
      <pc:docMkLst>
        <pc:docMk/>
      </pc:docMkLst>
      <pc:sldChg chg="mod modShow">
        <pc:chgData name="Paul Heaton" userId="S::sxs98pmh@reading.ac.uk::e9bc2bb0-71b7-47ba-9e2c-6108d58a452f" providerId="AD" clId="Web-{89348421-8794-4049-AAE3-9DF862D2A5D1}" dt="2022-07-01T11:18:33.390" v="29"/>
        <pc:sldMkLst>
          <pc:docMk/>
          <pc:sldMk cId="3286456055" sldId="634"/>
        </pc:sldMkLst>
      </pc:sldChg>
      <pc:sldChg chg="addSp delSp modSp">
        <pc:chgData name="Paul Heaton" userId="S::sxs98pmh@reading.ac.uk::e9bc2bb0-71b7-47ba-9e2c-6108d58a452f" providerId="AD" clId="Web-{89348421-8794-4049-AAE3-9DF862D2A5D1}" dt="2022-07-01T11:36:09.657" v="51"/>
        <pc:sldMkLst>
          <pc:docMk/>
          <pc:sldMk cId="2028526671" sldId="635"/>
        </pc:sldMkLst>
        <pc:spChg chg="add mod">
          <ac:chgData name="Paul Heaton" userId="S::sxs98pmh@reading.ac.uk::e9bc2bb0-71b7-47ba-9e2c-6108d58a452f" providerId="AD" clId="Web-{89348421-8794-4049-AAE3-9DF862D2A5D1}" dt="2022-07-01T11:15:55.323" v="28" actId="14100"/>
          <ac:spMkLst>
            <pc:docMk/>
            <pc:sldMk cId="2028526671" sldId="635"/>
            <ac:spMk id="3" creationId="{EBACB69B-A095-A077-AD70-968C19DF5385}"/>
          </ac:spMkLst>
        </pc:spChg>
        <pc:spChg chg="mod">
          <ac:chgData name="Paul Heaton" userId="S::sxs98pmh@reading.ac.uk::e9bc2bb0-71b7-47ba-9e2c-6108d58a452f" providerId="AD" clId="Web-{89348421-8794-4049-AAE3-9DF862D2A5D1}" dt="2022-07-01T11:35:19.671" v="42" actId="1076"/>
          <ac:spMkLst>
            <pc:docMk/>
            <pc:sldMk cId="2028526671" sldId="635"/>
            <ac:spMk id="11" creationId="{21971F59-8E7A-C567-F021-11F446CD50E1}"/>
          </ac:spMkLst>
        </pc:spChg>
        <pc:spChg chg="mod">
          <ac:chgData name="Paul Heaton" userId="S::sxs98pmh@reading.ac.uk::e9bc2bb0-71b7-47ba-9e2c-6108d58a452f" providerId="AD" clId="Web-{89348421-8794-4049-AAE3-9DF862D2A5D1}" dt="2022-07-01T11:35:19.686" v="43" actId="1076"/>
          <ac:spMkLst>
            <pc:docMk/>
            <pc:sldMk cId="2028526671" sldId="635"/>
            <ac:spMk id="16" creationId="{7546CEC0-E51F-6B75-9768-A8884B9F1F01}"/>
          </ac:spMkLst>
        </pc:spChg>
        <pc:spChg chg="mod">
          <ac:chgData name="Paul Heaton" userId="S::sxs98pmh@reading.ac.uk::e9bc2bb0-71b7-47ba-9e2c-6108d58a452f" providerId="AD" clId="Web-{89348421-8794-4049-AAE3-9DF862D2A5D1}" dt="2022-07-01T11:35:19.686" v="44" actId="1076"/>
          <ac:spMkLst>
            <pc:docMk/>
            <pc:sldMk cId="2028526671" sldId="635"/>
            <ac:spMk id="18" creationId="{953A311E-D4C5-D44B-3FC3-9CB74C6BBA38}"/>
          </ac:spMkLst>
        </pc:spChg>
        <pc:spChg chg="mod">
          <ac:chgData name="Paul Heaton" userId="S::sxs98pmh@reading.ac.uk::e9bc2bb0-71b7-47ba-9e2c-6108d58a452f" providerId="AD" clId="Web-{89348421-8794-4049-AAE3-9DF862D2A5D1}" dt="2022-07-01T11:36:03.985" v="50" actId="1076"/>
          <ac:spMkLst>
            <pc:docMk/>
            <pc:sldMk cId="2028526671" sldId="635"/>
            <ac:spMk id="25" creationId="{3C55799A-3B67-E223-D88E-8DCAAC2582BB}"/>
          </ac:spMkLst>
        </pc:spChg>
        <pc:spChg chg="mod">
          <ac:chgData name="Paul Heaton" userId="S::sxs98pmh@reading.ac.uk::e9bc2bb0-71b7-47ba-9e2c-6108d58a452f" providerId="AD" clId="Web-{89348421-8794-4049-AAE3-9DF862D2A5D1}" dt="2022-07-01T11:35:52.422" v="49" actId="1076"/>
          <ac:spMkLst>
            <pc:docMk/>
            <pc:sldMk cId="2028526671" sldId="635"/>
            <ac:spMk id="26" creationId="{02D9FD50-8EE2-A3C0-0DED-807C8FC1C261}"/>
          </ac:spMkLst>
        </pc:spChg>
        <pc:picChg chg="add del mod">
          <ac:chgData name="Paul Heaton" userId="S::sxs98pmh@reading.ac.uk::e9bc2bb0-71b7-47ba-9e2c-6108d58a452f" providerId="AD" clId="Web-{89348421-8794-4049-AAE3-9DF862D2A5D1}" dt="2022-07-01T11:32:51.588" v="37"/>
          <ac:picMkLst>
            <pc:docMk/>
            <pc:sldMk cId="2028526671" sldId="635"/>
            <ac:picMk id="5" creationId="{0BE92C2E-A531-7E1F-F0CB-E05F92BDE76E}"/>
          </ac:picMkLst>
        </pc:picChg>
        <pc:picChg chg="add mod">
          <ac:chgData name="Paul Heaton" userId="S::sxs98pmh@reading.ac.uk::e9bc2bb0-71b7-47ba-9e2c-6108d58a452f" providerId="AD" clId="Web-{89348421-8794-4049-AAE3-9DF862D2A5D1}" dt="2022-07-01T11:34:50.154" v="40" actId="14100"/>
          <ac:picMkLst>
            <pc:docMk/>
            <pc:sldMk cId="2028526671" sldId="635"/>
            <ac:picMk id="6" creationId="{71A55A60-2EF4-9A88-106F-A2A34D0707E1}"/>
          </ac:picMkLst>
        </pc:picChg>
        <pc:picChg chg="del mod">
          <ac:chgData name="Paul Heaton" userId="S::sxs98pmh@reading.ac.uk::e9bc2bb0-71b7-47ba-9e2c-6108d58a452f" providerId="AD" clId="Web-{89348421-8794-4049-AAE3-9DF862D2A5D1}" dt="2022-07-01T11:36:09.657" v="51"/>
          <ac:picMkLst>
            <pc:docMk/>
            <pc:sldMk cId="2028526671" sldId="635"/>
            <ac:picMk id="13" creationId="{9BB08F76-3C8C-7192-5B5B-BF7D217BF58A}"/>
          </ac:picMkLst>
        </pc:picChg>
        <pc:picChg chg="mod">
          <ac:chgData name="Paul Heaton" userId="S::sxs98pmh@reading.ac.uk::e9bc2bb0-71b7-47ba-9e2c-6108d58a452f" providerId="AD" clId="Web-{89348421-8794-4049-AAE3-9DF862D2A5D1}" dt="2022-07-01T11:34:55.983" v="41" actId="14100"/>
          <ac:picMkLst>
            <pc:docMk/>
            <pc:sldMk cId="2028526671" sldId="635"/>
            <ac:picMk id="14" creationId="{05E8E549-F792-12C5-2F3F-B72E7CCE2550}"/>
          </ac:picMkLst>
        </pc:picChg>
      </pc:sldChg>
      <pc:sldChg chg="mod modShow">
        <pc:chgData name="Paul Heaton" userId="S::sxs98pmh@reading.ac.uk::e9bc2bb0-71b7-47ba-9e2c-6108d58a452f" providerId="AD" clId="Web-{89348421-8794-4049-AAE3-9DF862D2A5D1}" dt="2022-07-01T11:18:42.656" v="30"/>
        <pc:sldMkLst>
          <pc:docMk/>
          <pc:sldMk cId="80027939" sldId="639"/>
        </pc:sldMkLst>
      </pc:sldChg>
    </pc:docChg>
  </pc:docChgLst>
  <pc:docChgLst>
    <pc:chgData name="Paul Heaton" userId="S::sxs98pmh@reading.ac.uk::e9bc2bb0-71b7-47ba-9e2c-6108d58a452f" providerId="AD" clId="Web-{C3655C2B-C6B9-4A4E-B140-C62CDA0B8E42}"/>
    <pc:docChg chg="modSld">
      <pc:chgData name="Paul Heaton" userId="S::sxs98pmh@reading.ac.uk::e9bc2bb0-71b7-47ba-9e2c-6108d58a452f" providerId="AD" clId="Web-{C3655C2B-C6B9-4A4E-B140-C62CDA0B8E42}" dt="2022-06-30T16:26:47.819" v="31" actId="20577"/>
      <pc:docMkLst>
        <pc:docMk/>
      </pc:docMkLst>
      <pc:sldChg chg="addSp modSp">
        <pc:chgData name="Paul Heaton" userId="S::sxs98pmh@reading.ac.uk::e9bc2bb0-71b7-47ba-9e2c-6108d58a452f" providerId="AD" clId="Web-{C3655C2B-C6B9-4A4E-B140-C62CDA0B8E42}" dt="2022-06-30T16:26:47.819" v="31" actId="20577"/>
        <pc:sldMkLst>
          <pc:docMk/>
          <pc:sldMk cId="3286456055" sldId="634"/>
        </pc:sldMkLst>
        <pc:spChg chg="mod">
          <ac:chgData name="Paul Heaton" userId="S::sxs98pmh@reading.ac.uk::e9bc2bb0-71b7-47ba-9e2c-6108d58a452f" providerId="AD" clId="Web-{C3655C2B-C6B9-4A4E-B140-C62CDA0B8E42}" dt="2022-06-30T16:26:47.819" v="31" actId="20577"/>
          <ac:spMkLst>
            <pc:docMk/>
            <pc:sldMk cId="3286456055" sldId="634"/>
            <ac:spMk id="3" creationId="{956AFDD3-E032-47F5-9DC6-D703D0F41019}"/>
          </ac:spMkLst>
        </pc:spChg>
        <pc:picChg chg="add mod">
          <ac:chgData name="Paul Heaton" userId="S::sxs98pmh@reading.ac.uk::e9bc2bb0-71b7-47ba-9e2c-6108d58a452f" providerId="AD" clId="Web-{C3655C2B-C6B9-4A4E-B140-C62CDA0B8E42}" dt="2022-06-30T16:25:49.192" v="24" actId="1076"/>
          <ac:picMkLst>
            <pc:docMk/>
            <pc:sldMk cId="3286456055" sldId="634"/>
            <ac:picMk id="5" creationId="{FAC4C3F9-AFB4-6295-D938-E964C00D7B46}"/>
          </ac:picMkLst>
        </pc:picChg>
        <pc:picChg chg="add mod">
          <ac:chgData name="Paul Heaton" userId="S::sxs98pmh@reading.ac.uk::e9bc2bb0-71b7-47ba-9e2c-6108d58a452f" providerId="AD" clId="Web-{C3655C2B-C6B9-4A4E-B140-C62CDA0B8E42}" dt="2022-06-30T16:26:23.787" v="29" actId="1076"/>
          <ac:picMkLst>
            <pc:docMk/>
            <pc:sldMk cId="3286456055" sldId="634"/>
            <ac:picMk id="6" creationId="{C7612E42-3422-7825-7DAA-D397B00298CC}"/>
          </ac:picMkLst>
        </pc:picChg>
        <pc:picChg chg="add mod">
          <ac:chgData name="Paul Heaton" userId="S::sxs98pmh@reading.ac.uk::e9bc2bb0-71b7-47ba-9e2c-6108d58a452f" providerId="AD" clId="Web-{C3655C2B-C6B9-4A4E-B140-C62CDA0B8E42}" dt="2022-06-30T16:25:29.645" v="20" actId="14100"/>
          <ac:picMkLst>
            <pc:docMk/>
            <pc:sldMk cId="3286456055" sldId="634"/>
            <ac:picMk id="8" creationId="{F95DDEC9-F9FD-7EC2-5B65-21EBB6306B95}"/>
          </ac:picMkLst>
        </pc:picChg>
      </pc:sldChg>
    </pc:docChg>
  </pc:docChgLst>
  <pc:docChgLst>
    <pc:chgData name="Paul Heaton" userId="S::sxs98pmh@reading.ac.uk::e9bc2bb0-71b7-47ba-9e2c-6108d58a452f" providerId="AD" clId="Web-{E933580B-931F-4E19-AA29-8B6758348FB5}"/>
    <pc:docChg chg="modSld">
      <pc:chgData name="Paul Heaton" userId="S::sxs98pmh@reading.ac.uk::e9bc2bb0-71b7-47ba-9e2c-6108d58a452f" providerId="AD" clId="Web-{E933580B-931F-4E19-AA29-8B6758348FB5}" dt="2022-06-21T19:31:28.667" v="3"/>
      <pc:docMkLst>
        <pc:docMk/>
      </pc:docMkLst>
      <pc:sldChg chg="addSp delSp modSp">
        <pc:chgData name="Paul Heaton" userId="S::sxs98pmh@reading.ac.uk::e9bc2bb0-71b7-47ba-9e2c-6108d58a452f" providerId="AD" clId="Web-{E933580B-931F-4E19-AA29-8B6758348FB5}" dt="2022-06-21T19:31:28.667" v="3"/>
        <pc:sldMkLst>
          <pc:docMk/>
          <pc:sldMk cId="2870290194" sldId="633"/>
        </pc:sldMkLst>
        <pc:spChg chg="add mod">
          <ac:chgData name="Paul Heaton" userId="S::sxs98pmh@reading.ac.uk::e9bc2bb0-71b7-47ba-9e2c-6108d58a452f" providerId="AD" clId="Web-{E933580B-931F-4E19-AA29-8B6758348FB5}" dt="2022-06-21T19:31:28.667" v="3"/>
          <ac:spMkLst>
            <pc:docMk/>
            <pc:sldMk cId="2870290194" sldId="633"/>
            <ac:spMk id="3" creationId="{956AFDD3-E032-47F5-9DC6-D703D0F41019}"/>
          </ac:spMkLst>
        </pc:spChg>
        <pc:spChg chg="del mod">
          <ac:chgData name="Paul Heaton" userId="S::sxs98pmh@reading.ac.uk::e9bc2bb0-71b7-47ba-9e2c-6108d58a452f" providerId="AD" clId="Web-{E933580B-931F-4E19-AA29-8B6758348FB5}" dt="2022-06-21T19:31:28.667" v="3"/>
          <ac:spMkLst>
            <pc:docMk/>
            <pc:sldMk cId="2870290194" sldId="633"/>
            <ac:spMk id="8" creationId="{24413674-061C-49AA-928B-9DC95B92319E}"/>
          </ac:spMkLst>
        </pc:spChg>
      </pc:sldChg>
    </pc:docChg>
  </pc:docChgLst>
  <pc:docChgLst>
    <pc:chgData name="Paul Heaton" userId="S::sxs98pmh@reading.ac.uk::e9bc2bb0-71b7-47ba-9e2c-6108d58a452f" providerId="AD" clId="Web-{24F41F6D-8C2A-4C8A-8D81-807785EC1F8E}"/>
    <pc:docChg chg="delSld modSld">
      <pc:chgData name="Paul Heaton" userId="S::sxs98pmh@reading.ac.uk::e9bc2bb0-71b7-47ba-9e2c-6108d58a452f" providerId="AD" clId="Web-{24F41F6D-8C2A-4C8A-8D81-807785EC1F8E}" dt="2022-07-02T16:14:16.384" v="10" actId="1076"/>
      <pc:docMkLst>
        <pc:docMk/>
      </pc:docMkLst>
      <pc:sldChg chg="del">
        <pc:chgData name="Paul Heaton" userId="S::sxs98pmh@reading.ac.uk::e9bc2bb0-71b7-47ba-9e2c-6108d58a452f" providerId="AD" clId="Web-{24F41F6D-8C2A-4C8A-8D81-807785EC1F8E}" dt="2022-07-02T16:12:16.158" v="0"/>
        <pc:sldMkLst>
          <pc:docMk/>
          <pc:sldMk cId="3286456055" sldId="634"/>
        </pc:sldMkLst>
      </pc:sldChg>
      <pc:sldChg chg="delSp modSp">
        <pc:chgData name="Paul Heaton" userId="S::sxs98pmh@reading.ac.uk::e9bc2bb0-71b7-47ba-9e2c-6108d58a452f" providerId="AD" clId="Web-{24F41F6D-8C2A-4C8A-8D81-807785EC1F8E}" dt="2022-07-02T16:14:16.384" v="10" actId="1076"/>
        <pc:sldMkLst>
          <pc:docMk/>
          <pc:sldMk cId="2068992307" sldId="636"/>
        </pc:sldMkLst>
        <pc:spChg chg="mod">
          <ac:chgData name="Paul Heaton" userId="S::sxs98pmh@reading.ac.uk::e9bc2bb0-71b7-47ba-9e2c-6108d58a452f" providerId="AD" clId="Web-{24F41F6D-8C2A-4C8A-8D81-807785EC1F8E}" dt="2022-07-02T16:12:58.442" v="3" actId="14100"/>
          <ac:spMkLst>
            <pc:docMk/>
            <pc:sldMk cId="2068992307" sldId="636"/>
            <ac:spMk id="12" creationId="{840C2715-EBBB-9B79-F57E-7151F9ABD773}"/>
          </ac:spMkLst>
        </pc:spChg>
        <pc:spChg chg="del">
          <ac:chgData name="Paul Heaton" userId="S::sxs98pmh@reading.ac.uk::e9bc2bb0-71b7-47ba-9e2c-6108d58a452f" providerId="AD" clId="Web-{24F41F6D-8C2A-4C8A-8D81-807785EC1F8E}" dt="2022-07-02T16:12:52.379" v="2"/>
          <ac:spMkLst>
            <pc:docMk/>
            <pc:sldMk cId="2068992307" sldId="636"/>
            <ac:spMk id="24" creationId="{36CFB692-F2A8-3D2E-4F3F-7125585DC054}"/>
          </ac:spMkLst>
        </pc:spChg>
        <pc:spChg chg="mod">
          <ac:chgData name="Paul Heaton" userId="S::sxs98pmh@reading.ac.uk::e9bc2bb0-71b7-47ba-9e2c-6108d58a452f" providerId="AD" clId="Web-{24F41F6D-8C2A-4C8A-8D81-807785EC1F8E}" dt="2022-07-02T16:14:16.384" v="10" actId="1076"/>
          <ac:spMkLst>
            <pc:docMk/>
            <pc:sldMk cId="2068992307" sldId="636"/>
            <ac:spMk id="25" creationId="{6E997109-A524-C1ED-D22E-EB4D5BAEA0A7}"/>
          </ac:spMkLst>
        </pc:spChg>
      </pc:sldChg>
      <pc:sldChg chg="del">
        <pc:chgData name="Paul Heaton" userId="S::sxs98pmh@reading.ac.uk::e9bc2bb0-71b7-47ba-9e2c-6108d58a452f" providerId="AD" clId="Web-{24F41F6D-8C2A-4C8A-8D81-807785EC1F8E}" dt="2022-07-02T16:12:20.533" v="1"/>
        <pc:sldMkLst>
          <pc:docMk/>
          <pc:sldMk cId="80027939" sldId="639"/>
        </pc:sldMkLst>
      </pc:sldChg>
    </pc:docChg>
  </pc:docChgLst>
  <pc:docChgLst>
    <pc:chgData name="Paul Heaton" userId="S::sxs98pmh@reading.ac.uk::e9bc2bb0-71b7-47ba-9e2c-6108d58a452f" providerId="AD" clId="Web-{EFE30914-4A84-47F1-A40A-77E2AEF092DE}"/>
    <pc:docChg chg="addSld modSld">
      <pc:chgData name="Paul Heaton" userId="S::sxs98pmh@reading.ac.uk::e9bc2bb0-71b7-47ba-9e2c-6108d58a452f" providerId="AD" clId="Web-{EFE30914-4A84-47F1-A40A-77E2AEF092DE}" dt="2022-06-21T20:22:37.641" v="263" actId="1076"/>
      <pc:docMkLst>
        <pc:docMk/>
      </pc:docMkLst>
      <pc:sldChg chg="modSp">
        <pc:chgData name="Paul Heaton" userId="S::sxs98pmh@reading.ac.uk::e9bc2bb0-71b7-47ba-9e2c-6108d58a452f" providerId="AD" clId="Web-{EFE30914-4A84-47F1-A40A-77E2AEF092DE}" dt="2022-06-21T19:50:35.653" v="20" actId="20577"/>
        <pc:sldMkLst>
          <pc:docMk/>
          <pc:sldMk cId="3286456055" sldId="634"/>
        </pc:sldMkLst>
        <pc:spChg chg="mod">
          <ac:chgData name="Paul Heaton" userId="S::sxs98pmh@reading.ac.uk::e9bc2bb0-71b7-47ba-9e2c-6108d58a452f" providerId="AD" clId="Web-{EFE30914-4A84-47F1-A40A-77E2AEF092DE}" dt="2022-06-21T19:48:10.414" v="13" actId="20577"/>
          <ac:spMkLst>
            <pc:docMk/>
            <pc:sldMk cId="3286456055" sldId="634"/>
            <ac:spMk id="3" creationId="{956AFDD3-E032-47F5-9DC6-D703D0F41019}"/>
          </ac:spMkLst>
        </pc:spChg>
        <pc:spChg chg="mod">
          <ac:chgData name="Paul Heaton" userId="S::sxs98pmh@reading.ac.uk::e9bc2bb0-71b7-47ba-9e2c-6108d58a452f" providerId="AD" clId="Web-{EFE30914-4A84-47F1-A40A-77E2AEF092DE}" dt="2022-06-21T19:50:35.653" v="20" actId="20577"/>
          <ac:spMkLst>
            <pc:docMk/>
            <pc:sldMk cId="3286456055" sldId="634"/>
            <ac:spMk id="7" creationId="{BA6C52CD-8E30-483A-94A0-A47BB6F460DE}"/>
          </ac:spMkLst>
        </pc:spChg>
      </pc:sldChg>
      <pc:sldChg chg="modSp">
        <pc:chgData name="Paul Heaton" userId="S::sxs98pmh@reading.ac.uk::e9bc2bb0-71b7-47ba-9e2c-6108d58a452f" providerId="AD" clId="Web-{EFE30914-4A84-47F1-A40A-77E2AEF092DE}" dt="2022-06-21T19:53:27.425" v="22" actId="20577"/>
        <pc:sldMkLst>
          <pc:docMk/>
          <pc:sldMk cId="2028526671" sldId="635"/>
        </pc:sldMkLst>
        <pc:spChg chg="mod">
          <ac:chgData name="Paul Heaton" userId="S::sxs98pmh@reading.ac.uk::e9bc2bb0-71b7-47ba-9e2c-6108d58a452f" providerId="AD" clId="Web-{EFE30914-4A84-47F1-A40A-77E2AEF092DE}" dt="2022-06-21T19:53:27.425" v="22" actId="20577"/>
          <ac:spMkLst>
            <pc:docMk/>
            <pc:sldMk cId="2028526671" sldId="635"/>
            <ac:spMk id="3" creationId="{956AFDD3-E032-47F5-9DC6-D703D0F41019}"/>
          </ac:spMkLst>
        </pc:spChg>
      </pc:sldChg>
      <pc:sldChg chg="addSp delSp modSp add replId">
        <pc:chgData name="Paul Heaton" userId="S::sxs98pmh@reading.ac.uk::e9bc2bb0-71b7-47ba-9e2c-6108d58a452f" providerId="AD" clId="Web-{EFE30914-4A84-47F1-A40A-77E2AEF092DE}" dt="2022-06-21T20:22:37.641" v="263" actId="1076"/>
        <pc:sldMkLst>
          <pc:docMk/>
          <pc:sldMk cId="2068992307" sldId="636"/>
        </pc:sldMkLst>
        <pc:spChg chg="mod">
          <ac:chgData name="Paul Heaton" userId="S::sxs98pmh@reading.ac.uk::e9bc2bb0-71b7-47ba-9e2c-6108d58a452f" providerId="AD" clId="Web-{EFE30914-4A84-47F1-A40A-77E2AEF092DE}" dt="2022-06-21T19:55:20.194" v="34" actId="14100"/>
          <ac:spMkLst>
            <pc:docMk/>
            <pc:sldMk cId="2068992307" sldId="636"/>
            <ac:spMk id="3" creationId="{956AFDD3-E032-47F5-9DC6-D703D0F41019}"/>
          </ac:spMkLst>
        </pc:spChg>
        <pc:spChg chg="del">
          <ac:chgData name="Paul Heaton" userId="S::sxs98pmh@reading.ac.uk::e9bc2bb0-71b7-47ba-9e2c-6108d58a452f" providerId="AD" clId="Web-{EFE30914-4A84-47F1-A40A-77E2AEF092DE}" dt="2022-06-21T19:54:02.395" v="26"/>
          <ac:spMkLst>
            <pc:docMk/>
            <pc:sldMk cId="2068992307" sldId="636"/>
            <ac:spMk id="5" creationId="{D9D23E37-D780-2787-C96B-0FE641CA19BD}"/>
          </ac:spMkLst>
        </pc:spChg>
        <pc:spChg chg="mod">
          <ac:chgData name="Paul Heaton" userId="S::sxs98pmh@reading.ac.uk::e9bc2bb0-71b7-47ba-9e2c-6108d58a452f" providerId="AD" clId="Web-{EFE30914-4A84-47F1-A40A-77E2AEF092DE}" dt="2022-06-21T19:50:20.403" v="19" actId="20577"/>
          <ac:spMkLst>
            <pc:docMk/>
            <pc:sldMk cId="2068992307" sldId="636"/>
            <ac:spMk id="7" creationId="{BA6C52CD-8E30-483A-94A0-A47BB6F460DE}"/>
          </ac:spMkLst>
        </pc:spChg>
        <pc:spChg chg="add mod">
          <ac:chgData name="Paul Heaton" userId="S::sxs98pmh@reading.ac.uk::e9bc2bb0-71b7-47ba-9e2c-6108d58a452f" providerId="AD" clId="Web-{EFE30914-4A84-47F1-A40A-77E2AEF092DE}" dt="2022-06-21T20:14:28.109" v="146" actId="1076"/>
          <ac:spMkLst>
            <pc:docMk/>
            <pc:sldMk cId="2068992307" sldId="636"/>
            <ac:spMk id="10" creationId="{8262DA69-114B-DEFA-3DFA-F064DBA93674}"/>
          </ac:spMkLst>
        </pc:spChg>
        <pc:spChg chg="add mod">
          <ac:chgData name="Paul Heaton" userId="S::sxs98pmh@reading.ac.uk::e9bc2bb0-71b7-47ba-9e2c-6108d58a452f" providerId="AD" clId="Web-{EFE30914-4A84-47F1-A40A-77E2AEF092DE}" dt="2022-06-21T20:01:33.645" v="52" actId="1076"/>
          <ac:spMkLst>
            <pc:docMk/>
            <pc:sldMk cId="2068992307" sldId="636"/>
            <ac:spMk id="11" creationId="{A2BD3B4B-FA6D-CB92-272E-AE8FC4EFB060}"/>
          </ac:spMkLst>
        </pc:spChg>
        <pc:spChg chg="add mod">
          <ac:chgData name="Paul Heaton" userId="S::sxs98pmh@reading.ac.uk::e9bc2bb0-71b7-47ba-9e2c-6108d58a452f" providerId="AD" clId="Web-{EFE30914-4A84-47F1-A40A-77E2AEF092DE}" dt="2022-06-21T20:17:23.381" v="189" actId="1076"/>
          <ac:spMkLst>
            <pc:docMk/>
            <pc:sldMk cId="2068992307" sldId="636"/>
            <ac:spMk id="12" creationId="{840C2715-EBBB-9B79-F57E-7151F9ABD773}"/>
          </ac:spMkLst>
        </pc:spChg>
        <pc:spChg chg="add mod">
          <ac:chgData name="Paul Heaton" userId="S::sxs98pmh@reading.ac.uk::e9bc2bb0-71b7-47ba-9e2c-6108d58a452f" providerId="AD" clId="Web-{EFE30914-4A84-47F1-A40A-77E2AEF092DE}" dt="2022-06-21T20:03:28.164" v="62" actId="1076"/>
          <ac:spMkLst>
            <pc:docMk/>
            <pc:sldMk cId="2068992307" sldId="636"/>
            <ac:spMk id="13" creationId="{6324136D-4BA8-0586-9938-C67898259F5F}"/>
          </ac:spMkLst>
        </pc:spChg>
        <pc:spChg chg="add mod">
          <ac:chgData name="Paul Heaton" userId="S::sxs98pmh@reading.ac.uk::e9bc2bb0-71b7-47ba-9e2c-6108d58a452f" providerId="AD" clId="Web-{EFE30914-4A84-47F1-A40A-77E2AEF092DE}" dt="2022-06-21T20:19:57.855" v="229" actId="1076"/>
          <ac:spMkLst>
            <pc:docMk/>
            <pc:sldMk cId="2068992307" sldId="636"/>
            <ac:spMk id="14" creationId="{1F7DE736-7925-2070-F2E0-AF7072ECF5C6}"/>
          </ac:spMkLst>
        </pc:spChg>
        <pc:spChg chg="add mod">
          <ac:chgData name="Paul Heaton" userId="S::sxs98pmh@reading.ac.uk::e9bc2bb0-71b7-47ba-9e2c-6108d58a452f" providerId="AD" clId="Web-{EFE30914-4A84-47F1-A40A-77E2AEF092DE}" dt="2022-06-21T20:22:11.140" v="261" actId="1076"/>
          <ac:spMkLst>
            <pc:docMk/>
            <pc:sldMk cId="2068992307" sldId="636"/>
            <ac:spMk id="15" creationId="{FEABD51C-FBA6-2EF8-F969-E61F01474871}"/>
          </ac:spMkLst>
        </pc:spChg>
        <pc:spChg chg="add del mod">
          <ac:chgData name="Paul Heaton" userId="S::sxs98pmh@reading.ac.uk::e9bc2bb0-71b7-47ba-9e2c-6108d58a452f" providerId="AD" clId="Web-{EFE30914-4A84-47F1-A40A-77E2AEF092DE}" dt="2022-06-21T20:11:21.696" v="122"/>
          <ac:spMkLst>
            <pc:docMk/>
            <pc:sldMk cId="2068992307" sldId="636"/>
            <ac:spMk id="16" creationId="{6F276104-DFF6-11B9-3D7D-A35F364385E8}"/>
          </ac:spMkLst>
        </pc:spChg>
        <pc:spChg chg="add mod">
          <ac:chgData name="Paul Heaton" userId="S::sxs98pmh@reading.ac.uk::e9bc2bb0-71b7-47ba-9e2c-6108d58a452f" providerId="AD" clId="Web-{EFE30914-4A84-47F1-A40A-77E2AEF092DE}" dt="2022-06-21T20:20:08.839" v="231" actId="14100"/>
          <ac:spMkLst>
            <pc:docMk/>
            <pc:sldMk cId="2068992307" sldId="636"/>
            <ac:spMk id="17" creationId="{4DBDD26C-8AA9-9A73-A826-D79BDBBA952C}"/>
          </ac:spMkLst>
        </pc:spChg>
        <pc:spChg chg="add mod">
          <ac:chgData name="Paul Heaton" userId="S::sxs98pmh@reading.ac.uk::e9bc2bb0-71b7-47ba-9e2c-6108d58a452f" providerId="AD" clId="Web-{EFE30914-4A84-47F1-A40A-77E2AEF092DE}" dt="2022-06-21T20:20:01.870" v="230" actId="1076"/>
          <ac:spMkLst>
            <pc:docMk/>
            <pc:sldMk cId="2068992307" sldId="636"/>
            <ac:spMk id="18" creationId="{3089E8FB-7372-520E-FAB1-63FC0AA8E78F}"/>
          </ac:spMkLst>
        </pc:spChg>
        <pc:spChg chg="add mod">
          <ac:chgData name="Paul Heaton" userId="S::sxs98pmh@reading.ac.uk::e9bc2bb0-71b7-47ba-9e2c-6108d58a452f" providerId="AD" clId="Web-{EFE30914-4A84-47F1-A40A-77E2AEF092DE}" dt="2022-06-21T20:17:18.568" v="188" actId="14100"/>
          <ac:spMkLst>
            <pc:docMk/>
            <pc:sldMk cId="2068992307" sldId="636"/>
            <ac:spMk id="19" creationId="{7EA02CF8-2E63-06C0-534C-6C48B93AC00F}"/>
          </ac:spMkLst>
        </pc:spChg>
        <pc:spChg chg="add del mod">
          <ac:chgData name="Paul Heaton" userId="S::sxs98pmh@reading.ac.uk::e9bc2bb0-71b7-47ba-9e2c-6108d58a452f" providerId="AD" clId="Web-{EFE30914-4A84-47F1-A40A-77E2AEF092DE}" dt="2022-06-21T20:13:58.467" v="140"/>
          <ac:spMkLst>
            <pc:docMk/>
            <pc:sldMk cId="2068992307" sldId="636"/>
            <ac:spMk id="20" creationId="{A8593384-79FA-F41F-D929-127ACFF75F2B}"/>
          </ac:spMkLst>
        </pc:spChg>
        <pc:spChg chg="add mod">
          <ac:chgData name="Paul Heaton" userId="S::sxs98pmh@reading.ac.uk::e9bc2bb0-71b7-47ba-9e2c-6108d58a452f" providerId="AD" clId="Web-{EFE30914-4A84-47F1-A40A-77E2AEF092DE}" dt="2022-06-21T20:14:25.734" v="145" actId="1076"/>
          <ac:spMkLst>
            <pc:docMk/>
            <pc:sldMk cId="2068992307" sldId="636"/>
            <ac:spMk id="21" creationId="{E1676A3C-8093-73A8-D808-6D2F9C97F8A9}"/>
          </ac:spMkLst>
        </pc:spChg>
        <pc:picChg chg="add mod">
          <ac:chgData name="Paul Heaton" userId="S::sxs98pmh@reading.ac.uk::e9bc2bb0-71b7-47ba-9e2c-6108d58a452f" providerId="AD" clId="Web-{EFE30914-4A84-47F1-A40A-77E2AEF092DE}" dt="2022-06-21T20:12:38.043" v="135" actId="14100"/>
          <ac:picMkLst>
            <pc:docMk/>
            <pc:sldMk cId="2068992307" sldId="636"/>
            <ac:picMk id="6" creationId="{98409A14-5BE8-C56D-E87D-BAE1E6621615}"/>
          </ac:picMkLst>
        </pc:picChg>
        <pc:picChg chg="add mod">
          <ac:chgData name="Paul Heaton" userId="S::sxs98pmh@reading.ac.uk::e9bc2bb0-71b7-47ba-9e2c-6108d58a452f" providerId="AD" clId="Web-{EFE30914-4A84-47F1-A40A-77E2AEF092DE}" dt="2022-06-21T20:03:04.835" v="60" actId="14100"/>
          <ac:picMkLst>
            <pc:docMk/>
            <pc:sldMk cId="2068992307" sldId="636"/>
            <ac:picMk id="8" creationId="{5B4C5ABC-3086-3430-3469-93DC6B9AC946}"/>
          </ac:picMkLst>
        </pc:picChg>
        <pc:picChg chg="add mod">
          <ac:chgData name="Paul Heaton" userId="S::sxs98pmh@reading.ac.uk::e9bc2bb0-71b7-47ba-9e2c-6108d58a452f" providerId="AD" clId="Web-{EFE30914-4A84-47F1-A40A-77E2AEF092DE}" dt="2022-06-21T20:22:37.641" v="263" actId="1076"/>
          <ac:picMkLst>
            <pc:docMk/>
            <pc:sldMk cId="2068992307" sldId="636"/>
            <ac:picMk id="9" creationId="{652FCA10-A8D0-A90C-FA07-197D17CD0864}"/>
          </ac:picMkLst>
        </pc:picChg>
      </pc:sldChg>
    </pc:docChg>
  </pc:docChgLst>
  <pc:docChgLst>
    <pc:chgData name="Paul Heaton" userId="S::sxs98pmh@reading.ac.uk::e9bc2bb0-71b7-47ba-9e2c-6108d58a452f" providerId="AD" clId="Web-{25E61AA0-6DF7-4C9B-AACF-2ECDB997EF9F}"/>
    <pc:docChg chg="delSld modSld">
      <pc:chgData name="Paul Heaton" userId="S::sxs98pmh@reading.ac.uk::e9bc2bb0-71b7-47ba-9e2c-6108d58a452f" providerId="AD" clId="Web-{25E61AA0-6DF7-4C9B-AACF-2ECDB997EF9F}" dt="2022-06-21T19:29:35.022" v="70" actId="14100"/>
      <pc:docMkLst>
        <pc:docMk/>
      </pc:docMkLst>
      <pc:sldChg chg="del">
        <pc:chgData name="Paul Heaton" userId="S::sxs98pmh@reading.ac.uk::e9bc2bb0-71b7-47ba-9e2c-6108d58a452f" providerId="AD" clId="Web-{25E61AA0-6DF7-4C9B-AACF-2ECDB997EF9F}" dt="2022-06-21T19:27:11.144" v="30"/>
        <pc:sldMkLst>
          <pc:docMk/>
          <pc:sldMk cId="2841847882" sldId="299"/>
        </pc:sldMkLst>
      </pc:sldChg>
      <pc:sldChg chg="del">
        <pc:chgData name="Paul Heaton" userId="S::sxs98pmh@reading.ac.uk::e9bc2bb0-71b7-47ba-9e2c-6108d58a452f" providerId="AD" clId="Web-{25E61AA0-6DF7-4C9B-AACF-2ECDB997EF9F}" dt="2022-06-21T19:27:11.144" v="27"/>
        <pc:sldMkLst>
          <pc:docMk/>
          <pc:sldMk cId="1839410744" sldId="301"/>
        </pc:sldMkLst>
      </pc:sldChg>
      <pc:sldChg chg="del">
        <pc:chgData name="Paul Heaton" userId="S::sxs98pmh@reading.ac.uk::e9bc2bb0-71b7-47ba-9e2c-6108d58a452f" providerId="AD" clId="Web-{25E61AA0-6DF7-4C9B-AACF-2ECDB997EF9F}" dt="2022-06-21T19:27:11.144" v="32"/>
        <pc:sldMkLst>
          <pc:docMk/>
          <pc:sldMk cId="2281905222" sldId="315"/>
        </pc:sldMkLst>
      </pc:sldChg>
      <pc:sldChg chg="del">
        <pc:chgData name="Paul Heaton" userId="S::sxs98pmh@reading.ac.uk::e9bc2bb0-71b7-47ba-9e2c-6108d58a452f" providerId="AD" clId="Web-{25E61AA0-6DF7-4C9B-AACF-2ECDB997EF9F}" dt="2022-06-21T19:27:11.160" v="42"/>
        <pc:sldMkLst>
          <pc:docMk/>
          <pc:sldMk cId="320066144" sldId="318"/>
        </pc:sldMkLst>
      </pc:sldChg>
      <pc:sldChg chg="del">
        <pc:chgData name="Paul Heaton" userId="S::sxs98pmh@reading.ac.uk::e9bc2bb0-71b7-47ba-9e2c-6108d58a452f" providerId="AD" clId="Web-{25E61AA0-6DF7-4C9B-AACF-2ECDB997EF9F}" dt="2022-06-21T19:27:11.160" v="45"/>
        <pc:sldMkLst>
          <pc:docMk/>
          <pc:sldMk cId="2980611408" sldId="323"/>
        </pc:sldMkLst>
      </pc:sldChg>
      <pc:sldChg chg="del">
        <pc:chgData name="Paul Heaton" userId="S::sxs98pmh@reading.ac.uk::e9bc2bb0-71b7-47ba-9e2c-6108d58a452f" providerId="AD" clId="Web-{25E61AA0-6DF7-4C9B-AACF-2ECDB997EF9F}" dt="2022-06-21T19:27:11.129" v="22"/>
        <pc:sldMkLst>
          <pc:docMk/>
          <pc:sldMk cId="3746774561" sldId="447"/>
        </pc:sldMkLst>
      </pc:sldChg>
      <pc:sldChg chg="del">
        <pc:chgData name="Paul Heaton" userId="S::sxs98pmh@reading.ac.uk::e9bc2bb0-71b7-47ba-9e2c-6108d58a452f" providerId="AD" clId="Web-{25E61AA0-6DF7-4C9B-AACF-2ECDB997EF9F}" dt="2022-06-21T19:27:11.160" v="41"/>
        <pc:sldMkLst>
          <pc:docMk/>
          <pc:sldMk cId="2584285719" sldId="477"/>
        </pc:sldMkLst>
      </pc:sldChg>
      <pc:sldChg chg="del">
        <pc:chgData name="Paul Heaton" userId="S::sxs98pmh@reading.ac.uk::e9bc2bb0-71b7-47ba-9e2c-6108d58a452f" providerId="AD" clId="Web-{25E61AA0-6DF7-4C9B-AACF-2ECDB997EF9F}" dt="2022-06-21T19:27:11.160" v="39"/>
        <pc:sldMkLst>
          <pc:docMk/>
          <pc:sldMk cId="165278483" sldId="480"/>
        </pc:sldMkLst>
      </pc:sldChg>
      <pc:sldChg chg="del">
        <pc:chgData name="Paul Heaton" userId="S::sxs98pmh@reading.ac.uk::e9bc2bb0-71b7-47ba-9e2c-6108d58a452f" providerId="AD" clId="Web-{25E61AA0-6DF7-4C9B-AACF-2ECDB997EF9F}" dt="2022-06-21T19:27:11.160" v="40"/>
        <pc:sldMkLst>
          <pc:docMk/>
          <pc:sldMk cId="4191243911" sldId="485"/>
        </pc:sldMkLst>
      </pc:sldChg>
      <pc:sldChg chg="del">
        <pc:chgData name="Paul Heaton" userId="S::sxs98pmh@reading.ac.uk::e9bc2bb0-71b7-47ba-9e2c-6108d58a452f" providerId="AD" clId="Web-{25E61AA0-6DF7-4C9B-AACF-2ECDB997EF9F}" dt="2022-06-21T19:27:11.129" v="21"/>
        <pc:sldMkLst>
          <pc:docMk/>
          <pc:sldMk cId="1727244620" sldId="611"/>
        </pc:sldMkLst>
      </pc:sldChg>
      <pc:sldChg chg="addSp delSp modSp">
        <pc:chgData name="Paul Heaton" userId="S::sxs98pmh@reading.ac.uk::e9bc2bb0-71b7-47ba-9e2c-6108d58a452f" providerId="AD" clId="Web-{25E61AA0-6DF7-4C9B-AACF-2ECDB997EF9F}" dt="2022-06-21T19:29:35.022" v="70" actId="14100"/>
        <pc:sldMkLst>
          <pc:docMk/>
          <pc:sldMk cId="2870290194" sldId="633"/>
        </pc:sldMkLst>
        <pc:spChg chg="add del mod">
          <ac:chgData name="Paul Heaton" userId="S::sxs98pmh@reading.ac.uk::e9bc2bb0-71b7-47ba-9e2c-6108d58a452f" providerId="AD" clId="Web-{25E61AA0-6DF7-4C9B-AACF-2ECDB997EF9F}" dt="2022-06-21T19:29:12.569" v="68"/>
          <ac:spMkLst>
            <pc:docMk/>
            <pc:sldMk cId="2870290194" sldId="633"/>
            <ac:spMk id="3" creationId="{31F168E9-588E-F654-8DB4-904EE1F7DB26}"/>
          </ac:spMkLst>
        </pc:spChg>
        <pc:spChg chg="mod">
          <ac:chgData name="Paul Heaton" userId="S::sxs98pmh@reading.ac.uk::e9bc2bb0-71b7-47ba-9e2c-6108d58a452f" providerId="AD" clId="Web-{25E61AA0-6DF7-4C9B-AACF-2ECDB997EF9F}" dt="2022-06-21T19:22:36.154" v="10" actId="14100"/>
          <ac:spMkLst>
            <pc:docMk/>
            <pc:sldMk cId="2870290194" sldId="633"/>
            <ac:spMk id="7" creationId="{BA6C52CD-8E30-483A-94A0-A47BB6F460DE}"/>
          </ac:spMkLst>
        </pc:spChg>
        <pc:spChg chg="del mod">
          <ac:chgData name="Paul Heaton" userId="S::sxs98pmh@reading.ac.uk::e9bc2bb0-71b7-47ba-9e2c-6108d58a452f" providerId="AD" clId="Web-{25E61AA0-6DF7-4C9B-AACF-2ECDB997EF9F}" dt="2022-06-21T19:29:02.053" v="67"/>
          <ac:spMkLst>
            <pc:docMk/>
            <pc:sldMk cId="2870290194" sldId="633"/>
            <ac:spMk id="9" creationId="{D7DA4DB9-C06E-4C50-A1A6-42D861AC1AB4}"/>
          </ac:spMkLst>
        </pc:spChg>
        <pc:picChg chg="mod">
          <ac:chgData name="Paul Heaton" userId="S::sxs98pmh@reading.ac.uk::e9bc2bb0-71b7-47ba-9e2c-6108d58a452f" providerId="AD" clId="Web-{25E61AA0-6DF7-4C9B-AACF-2ECDB997EF9F}" dt="2022-06-21T19:29:35.022" v="70" actId="14100"/>
          <ac:picMkLst>
            <pc:docMk/>
            <pc:sldMk cId="2870290194" sldId="633"/>
            <ac:picMk id="6" creationId="{D3DA69A1-F6DE-4511-971E-22AD30C8A064}"/>
          </ac:picMkLst>
        </pc:picChg>
      </pc:sldChg>
      <pc:sldChg chg="del">
        <pc:chgData name="Paul Heaton" userId="S::sxs98pmh@reading.ac.uk::e9bc2bb0-71b7-47ba-9e2c-6108d58a452f" providerId="AD" clId="Web-{25E61AA0-6DF7-4C9B-AACF-2ECDB997EF9F}" dt="2022-06-21T19:27:11.160" v="47"/>
        <pc:sldMkLst>
          <pc:docMk/>
          <pc:sldMk cId="125554727" sldId="661"/>
        </pc:sldMkLst>
      </pc:sldChg>
      <pc:sldChg chg="del">
        <pc:chgData name="Paul Heaton" userId="S::sxs98pmh@reading.ac.uk::e9bc2bb0-71b7-47ba-9e2c-6108d58a452f" providerId="AD" clId="Web-{25E61AA0-6DF7-4C9B-AACF-2ECDB997EF9F}" dt="2022-06-21T19:27:11.144" v="33"/>
        <pc:sldMkLst>
          <pc:docMk/>
          <pc:sldMk cId="2126992119" sldId="675"/>
        </pc:sldMkLst>
      </pc:sldChg>
      <pc:sldChg chg="del">
        <pc:chgData name="Paul Heaton" userId="S::sxs98pmh@reading.ac.uk::e9bc2bb0-71b7-47ba-9e2c-6108d58a452f" providerId="AD" clId="Web-{25E61AA0-6DF7-4C9B-AACF-2ECDB997EF9F}" dt="2022-06-21T19:27:11.160" v="38"/>
        <pc:sldMkLst>
          <pc:docMk/>
          <pc:sldMk cId="3577652257" sldId="714"/>
        </pc:sldMkLst>
      </pc:sldChg>
      <pc:sldChg chg="del">
        <pc:chgData name="Paul Heaton" userId="S::sxs98pmh@reading.ac.uk::e9bc2bb0-71b7-47ba-9e2c-6108d58a452f" providerId="AD" clId="Web-{25E61AA0-6DF7-4C9B-AACF-2ECDB997EF9F}" dt="2022-06-21T19:27:11.144" v="34"/>
        <pc:sldMkLst>
          <pc:docMk/>
          <pc:sldMk cId="3529742719" sldId="718"/>
        </pc:sldMkLst>
      </pc:sldChg>
      <pc:sldChg chg="del">
        <pc:chgData name="Paul Heaton" userId="S::sxs98pmh@reading.ac.uk::e9bc2bb0-71b7-47ba-9e2c-6108d58a452f" providerId="AD" clId="Web-{25E61AA0-6DF7-4C9B-AACF-2ECDB997EF9F}" dt="2022-06-21T19:27:11.144" v="35"/>
        <pc:sldMkLst>
          <pc:docMk/>
          <pc:sldMk cId="2532799904" sldId="719"/>
        </pc:sldMkLst>
      </pc:sldChg>
      <pc:sldChg chg="del">
        <pc:chgData name="Paul Heaton" userId="S::sxs98pmh@reading.ac.uk::e9bc2bb0-71b7-47ba-9e2c-6108d58a452f" providerId="AD" clId="Web-{25E61AA0-6DF7-4C9B-AACF-2ECDB997EF9F}" dt="2022-06-21T19:27:11.160" v="44"/>
        <pc:sldMkLst>
          <pc:docMk/>
          <pc:sldMk cId="1123041388" sldId="720"/>
        </pc:sldMkLst>
      </pc:sldChg>
      <pc:sldChg chg="del">
        <pc:chgData name="Paul Heaton" userId="S::sxs98pmh@reading.ac.uk::e9bc2bb0-71b7-47ba-9e2c-6108d58a452f" providerId="AD" clId="Web-{25E61AA0-6DF7-4C9B-AACF-2ECDB997EF9F}" dt="2022-06-21T19:27:11.160" v="37"/>
        <pc:sldMkLst>
          <pc:docMk/>
          <pc:sldMk cId="1424493656" sldId="742"/>
        </pc:sldMkLst>
      </pc:sldChg>
      <pc:sldChg chg="del">
        <pc:chgData name="Paul Heaton" userId="S::sxs98pmh@reading.ac.uk::e9bc2bb0-71b7-47ba-9e2c-6108d58a452f" providerId="AD" clId="Web-{25E61AA0-6DF7-4C9B-AACF-2ECDB997EF9F}" dt="2022-06-21T19:27:11.160" v="43"/>
        <pc:sldMkLst>
          <pc:docMk/>
          <pc:sldMk cId="3431610568" sldId="743"/>
        </pc:sldMkLst>
      </pc:sldChg>
      <pc:sldChg chg="del">
        <pc:chgData name="Paul Heaton" userId="S::sxs98pmh@reading.ac.uk::e9bc2bb0-71b7-47ba-9e2c-6108d58a452f" providerId="AD" clId="Web-{25E61AA0-6DF7-4C9B-AACF-2ECDB997EF9F}" dt="2022-06-21T19:26:02.002" v="17"/>
        <pc:sldMkLst>
          <pc:docMk/>
          <pc:sldMk cId="171765511" sldId="755"/>
        </pc:sldMkLst>
      </pc:sldChg>
      <pc:sldChg chg="del">
        <pc:chgData name="Paul Heaton" userId="S::sxs98pmh@reading.ac.uk::e9bc2bb0-71b7-47ba-9e2c-6108d58a452f" providerId="AD" clId="Web-{25E61AA0-6DF7-4C9B-AACF-2ECDB997EF9F}" dt="2022-06-21T19:26:10.502" v="19"/>
        <pc:sldMkLst>
          <pc:docMk/>
          <pc:sldMk cId="905865099" sldId="756"/>
        </pc:sldMkLst>
      </pc:sldChg>
      <pc:sldChg chg="del">
        <pc:chgData name="Paul Heaton" userId="S::sxs98pmh@reading.ac.uk::e9bc2bb0-71b7-47ba-9e2c-6108d58a452f" providerId="AD" clId="Web-{25E61AA0-6DF7-4C9B-AACF-2ECDB997EF9F}" dt="2022-06-21T19:26:06.784" v="18"/>
        <pc:sldMkLst>
          <pc:docMk/>
          <pc:sldMk cId="1465498255" sldId="757"/>
        </pc:sldMkLst>
      </pc:sldChg>
      <pc:sldChg chg="del">
        <pc:chgData name="Paul Heaton" userId="S::sxs98pmh@reading.ac.uk::e9bc2bb0-71b7-47ba-9e2c-6108d58a452f" providerId="AD" clId="Web-{25E61AA0-6DF7-4C9B-AACF-2ECDB997EF9F}" dt="2022-06-21T19:25:57.596" v="16"/>
        <pc:sldMkLst>
          <pc:docMk/>
          <pc:sldMk cId="3611655534" sldId="762"/>
        </pc:sldMkLst>
      </pc:sldChg>
      <pc:sldChg chg="del">
        <pc:chgData name="Paul Heaton" userId="S::sxs98pmh@reading.ac.uk::e9bc2bb0-71b7-47ba-9e2c-6108d58a452f" providerId="AD" clId="Web-{25E61AA0-6DF7-4C9B-AACF-2ECDB997EF9F}" dt="2022-06-21T19:27:11.160" v="36"/>
        <pc:sldMkLst>
          <pc:docMk/>
          <pc:sldMk cId="2529782743" sldId="766"/>
        </pc:sldMkLst>
      </pc:sldChg>
      <pc:sldChg chg="del">
        <pc:chgData name="Paul Heaton" userId="S::sxs98pmh@reading.ac.uk::e9bc2bb0-71b7-47ba-9e2c-6108d58a452f" providerId="AD" clId="Web-{25E61AA0-6DF7-4C9B-AACF-2ECDB997EF9F}" dt="2022-06-21T19:27:11.176" v="49"/>
        <pc:sldMkLst>
          <pc:docMk/>
          <pc:sldMk cId="629186272" sldId="771"/>
        </pc:sldMkLst>
      </pc:sldChg>
      <pc:sldChg chg="del">
        <pc:chgData name="Paul Heaton" userId="S::sxs98pmh@reading.ac.uk::e9bc2bb0-71b7-47ba-9e2c-6108d58a452f" providerId="AD" clId="Web-{25E61AA0-6DF7-4C9B-AACF-2ECDB997EF9F}" dt="2022-06-21T19:27:11.160" v="46"/>
        <pc:sldMkLst>
          <pc:docMk/>
          <pc:sldMk cId="1634690117" sldId="773"/>
        </pc:sldMkLst>
      </pc:sldChg>
      <pc:sldChg chg="modSp del">
        <pc:chgData name="Paul Heaton" userId="S::sxs98pmh@reading.ac.uk::e9bc2bb0-71b7-47ba-9e2c-6108d58a452f" providerId="AD" clId="Web-{25E61AA0-6DF7-4C9B-AACF-2ECDB997EF9F}" dt="2022-06-21T19:25:32.252" v="12"/>
        <pc:sldMkLst>
          <pc:docMk/>
          <pc:sldMk cId="1965907601" sldId="779"/>
        </pc:sldMkLst>
        <pc:graphicFrameChg chg="mod modGraphic">
          <ac:chgData name="Paul Heaton" userId="S::sxs98pmh@reading.ac.uk::e9bc2bb0-71b7-47ba-9e2c-6108d58a452f" providerId="AD" clId="Web-{25E61AA0-6DF7-4C9B-AACF-2ECDB997EF9F}" dt="2022-06-21T19:24:47.251" v="11"/>
          <ac:graphicFrameMkLst>
            <pc:docMk/>
            <pc:sldMk cId="1965907601" sldId="779"/>
            <ac:graphicFrameMk id="5" creationId="{842EAF5B-EF13-4647-AEA6-D20AFCCA8A60}"/>
          </ac:graphicFrameMkLst>
        </pc:graphicFrameChg>
      </pc:sldChg>
      <pc:sldChg chg="del">
        <pc:chgData name="Paul Heaton" userId="S::sxs98pmh@reading.ac.uk::e9bc2bb0-71b7-47ba-9e2c-6108d58a452f" providerId="AD" clId="Web-{25E61AA0-6DF7-4C9B-AACF-2ECDB997EF9F}" dt="2022-06-21T19:25:39.596" v="14"/>
        <pc:sldMkLst>
          <pc:docMk/>
          <pc:sldMk cId="1469763700" sldId="780"/>
        </pc:sldMkLst>
      </pc:sldChg>
      <pc:sldChg chg="del">
        <pc:chgData name="Paul Heaton" userId="S::sxs98pmh@reading.ac.uk::e9bc2bb0-71b7-47ba-9e2c-6108d58a452f" providerId="AD" clId="Web-{25E61AA0-6DF7-4C9B-AACF-2ECDB997EF9F}" dt="2022-06-21T19:27:11.176" v="52"/>
        <pc:sldMkLst>
          <pc:docMk/>
          <pc:sldMk cId="591347000" sldId="781"/>
        </pc:sldMkLst>
      </pc:sldChg>
      <pc:sldChg chg="del">
        <pc:chgData name="Paul Heaton" userId="S::sxs98pmh@reading.ac.uk::e9bc2bb0-71b7-47ba-9e2c-6108d58a452f" providerId="AD" clId="Web-{25E61AA0-6DF7-4C9B-AACF-2ECDB997EF9F}" dt="2022-06-21T19:27:11.176" v="51"/>
        <pc:sldMkLst>
          <pc:docMk/>
          <pc:sldMk cId="1697658457" sldId="782"/>
        </pc:sldMkLst>
      </pc:sldChg>
      <pc:sldChg chg="del">
        <pc:chgData name="Paul Heaton" userId="S::sxs98pmh@reading.ac.uk::e9bc2bb0-71b7-47ba-9e2c-6108d58a452f" providerId="AD" clId="Web-{25E61AA0-6DF7-4C9B-AACF-2ECDB997EF9F}" dt="2022-06-21T19:27:11.176" v="50"/>
        <pc:sldMkLst>
          <pc:docMk/>
          <pc:sldMk cId="360352018" sldId="783"/>
        </pc:sldMkLst>
      </pc:sldChg>
      <pc:sldChg chg="del">
        <pc:chgData name="Paul Heaton" userId="S::sxs98pmh@reading.ac.uk::e9bc2bb0-71b7-47ba-9e2c-6108d58a452f" providerId="AD" clId="Web-{25E61AA0-6DF7-4C9B-AACF-2ECDB997EF9F}" dt="2022-06-21T19:25:36.221" v="13"/>
        <pc:sldMkLst>
          <pc:docMk/>
          <pc:sldMk cId="719695214" sldId="786"/>
        </pc:sldMkLst>
      </pc:sldChg>
      <pc:sldChg chg="del">
        <pc:chgData name="Paul Heaton" userId="S::sxs98pmh@reading.ac.uk::e9bc2bb0-71b7-47ba-9e2c-6108d58a452f" providerId="AD" clId="Web-{25E61AA0-6DF7-4C9B-AACF-2ECDB997EF9F}" dt="2022-06-21T19:25:52.924" v="15"/>
        <pc:sldMkLst>
          <pc:docMk/>
          <pc:sldMk cId="3994138093" sldId="787"/>
        </pc:sldMkLst>
      </pc:sldChg>
      <pc:sldChg chg="del">
        <pc:chgData name="Paul Heaton" userId="S::sxs98pmh@reading.ac.uk::e9bc2bb0-71b7-47ba-9e2c-6108d58a452f" providerId="AD" clId="Web-{25E61AA0-6DF7-4C9B-AACF-2ECDB997EF9F}" dt="2022-06-21T19:27:11.129" v="23"/>
        <pc:sldMkLst>
          <pc:docMk/>
          <pc:sldMk cId="3115550196" sldId="789"/>
        </pc:sldMkLst>
      </pc:sldChg>
      <pc:sldChg chg="del">
        <pc:chgData name="Paul Heaton" userId="S::sxs98pmh@reading.ac.uk::e9bc2bb0-71b7-47ba-9e2c-6108d58a452f" providerId="AD" clId="Web-{25E61AA0-6DF7-4C9B-AACF-2ECDB997EF9F}" dt="2022-06-21T19:27:11.129" v="20"/>
        <pc:sldMkLst>
          <pc:docMk/>
          <pc:sldMk cId="2388218014" sldId="790"/>
        </pc:sldMkLst>
      </pc:sldChg>
      <pc:sldChg chg="del">
        <pc:chgData name="Paul Heaton" userId="S::sxs98pmh@reading.ac.uk::e9bc2bb0-71b7-47ba-9e2c-6108d58a452f" providerId="AD" clId="Web-{25E61AA0-6DF7-4C9B-AACF-2ECDB997EF9F}" dt="2022-06-21T19:27:27.801" v="60"/>
        <pc:sldMkLst>
          <pc:docMk/>
          <pc:sldMk cId="1069216645" sldId="792"/>
        </pc:sldMkLst>
      </pc:sldChg>
      <pc:sldChg chg="del">
        <pc:chgData name="Paul Heaton" userId="S::sxs98pmh@reading.ac.uk::e9bc2bb0-71b7-47ba-9e2c-6108d58a452f" providerId="AD" clId="Web-{25E61AA0-6DF7-4C9B-AACF-2ECDB997EF9F}" dt="2022-06-21T19:27:27.801" v="59"/>
        <pc:sldMkLst>
          <pc:docMk/>
          <pc:sldMk cId="1401219811" sldId="793"/>
        </pc:sldMkLst>
      </pc:sldChg>
      <pc:sldChg chg="del">
        <pc:chgData name="Paul Heaton" userId="S::sxs98pmh@reading.ac.uk::e9bc2bb0-71b7-47ba-9e2c-6108d58a452f" providerId="AD" clId="Web-{25E61AA0-6DF7-4C9B-AACF-2ECDB997EF9F}" dt="2022-06-21T19:27:27.801" v="55"/>
        <pc:sldMkLst>
          <pc:docMk/>
          <pc:sldMk cId="2757798609" sldId="794"/>
        </pc:sldMkLst>
      </pc:sldChg>
      <pc:sldChg chg="del">
        <pc:chgData name="Paul Heaton" userId="S::sxs98pmh@reading.ac.uk::e9bc2bb0-71b7-47ba-9e2c-6108d58a452f" providerId="AD" clId="Web-{25E61AA0-6DF7-4C9B-AACF-2ECDB997EF9F}" dt="2022-06-21T19:27:27.801" v="61"/>
        <pc:sldMkLst>
          <pc:docMk/>
          <pc:sldMk cId="2914456222" sldId="795"/>
        </pc:sldMkLst>
      </pc:sldChg>
      <pc:sldChg chg="del">
        <pc:chgData name="Paul Heaton" userId="S::sxs98pmh@reading.ac.uk::e9bc2bb0-71b7-47ba-9e2c-6108d58a452f" providerId="AD" clId="Web-{25E61AA0-6DF7-4C9B-AACF-2ECDB997EF9F}" dt="2022-06-21T19:27:11.176" v="53"/>
        <pc:sldMkLst>
          <pc:docMk/>
          <pc:sldMk cId="3022784728" sldId="796"/>
        </pc:sldMkLst>
      </pc:sldChg>
      <pc:sldChg chg="del">
        <pc:chgData name="Paul Heaton" userId="S::sxs98pmh@reading.ac.uk::e9bc2bb0-71b7-47ba-9e2c-6108d58a452f" providerId="AD" clId="Web-{25E61AA0-6DF7-4C9B-AACF-2ECDB997EF9F}" dt="2022-06-21T19:27:11.176" v="48"/>
        <pc:sldMkLst>
          <pc:docMk/>
          <pc:sldMk cId="753720811" sldId="797"/>
        </pc:sldMkLst>
      </pc:sldChg>
      <pc:sldChg chg="del">
        <pc:chgData name="Paul Heaton" userId="S::sxs98pmh@reading.ac.uk::e9bc2bb0-71b7-47ba-9e2c-6108d58a452f" providerId="AD" clId="Web-{25E61AA0-6DF7-4C9B-AACF-2ECDB997EF9F}" dt="2022-06-21T19:27:27.816" v="64"/>
        <pc:sldMkLst>
          <pc:docMk/>
          <pc:sldMk cId="2418687742" sldId="798"/>
        </pc:sldMkLst>
      </pc:sldChg>
      <pc:sldChg chg="del">
        <pc:chgData name="Paul Heaton" userId="S::sxs98pmh@reading.ac.uk::e9bc2bb0-71b7-47ba-9e2c-6108d58a452f" providerId="AD" clId="Web-{25E61AA0-6DF7-4C9B-AACF-2ECDB997EF9F}" dt="2022-06-21T19:27:54.161" v="65"/>
        <pc:sldMkLst>
          <pc:docMk/>
          <pc:sldMk cId="2442292449" sldId="799"/>
        </pc:sldMkLst>
      </pc:sldChg>
      <pc:sldChg chg="del">
        <pc:chgData name="Paul Heaton" userId="S::sxs98pmh@reading.ac.uk::e9bc2bb0-71b7-47ba-9e2c-6108d58a452f" providerId="AD" clId="Web-{25E61AA0-6DF7-4C9B-AACF-2ECDB997EF9F}" dt="2022-06-21T19:27:27.816" v="63"/>
        <pc:sldMkLst>
          <pc:docMk/>
          <pc:sldMk cId="3850427298" sldId="801"/>
        </pc:sldMkLst>
      </pc:sldChg>
      <pc:sldChg chg="del">
        <pc:chgData name="Paul Heaton" userId="S::sxs98pmh@reading.ac.uk::e9bc2bb0-71b7-47ba-9e2c-6108d58a452f" providerId="AD" clId="Web-{25E61AA0-6DF7-4C9B-AACF-2ECDB997EF9F}" dt="2022-06-21T19:27:11.144" v="29"/>
        <pc:sldMkLst>
          <pc:docMk/>
          <pc:sldMk cId="3849742381" sldId="802"/>
        </pc:sldMkLst>
      </pc:sldChg>
      <pc:sldChg chg="del">
        <pc:chgData name="Paul Heaton" userId="S::sxs98pmh@reading.ac.uk::e9bc2bb0-71b7-47ba-9e2c-6108d58a452f" providerId="AD" clId="Web-{25E61AA0-6DF7-4C9B-AACF-2ECDB997EF9F}" dt="2022-06-21T19:27:11.144" v="28"/>
        <pc:sldMkLst>
          <pc:docMk/>
          <pc:sldMk cId="3139445781" sldId="803"/>
        </pc:sldMkLst>
      </pc:sldChg>
      <pc:sldChg chg="del">
        <pc:chgData name="Paul Heaton" userId="S::sxs98pmh@reading.ac.uk::e9bc2bb0-71b7-47ba-9e2c-6108d58a452f" providerId="AD" clId="Web-{25E61AA0-6DF7-4C9B-AACF-2ECDB997EF9F}" dt="2022-06-21T19:27:11.129" v="26"/>
        <pc:sldMkLst>
          <pc:docMk/>
          <pc:sldMk cId="4248847296" sldId="804"/>
        </pc:sldMkLst>
      </pc:sldChg>
      <pc:sldChg chg="del">
        <pc:chgData name="Paul Heaton" userId="S::sxs98pmh@reading.ac.uk::e9bc2bb0-71b7-47ba-9e2c-6108d58a452f" providerId="AD" clId="Web-{25E61AA0-6DF7-4C9B-AACF-2ECDB997EF9F}" dt="2022-06-21T19:27:11.129" v="24"/>
        <pc:sldMkLst>
          <pc:docMk/>
          <pc:sldMk cId="984400653" sldId="805"/>
        </pc:sldMkLst>
      </pc:sldChg>
      <pc:sldChg chg="del">
        <pc:chgData name="Paul Heaton" userId="S::sxs98pmh@reading.ac.uk::e9bc2bb0-71b7-47ba-9e2c-6108d58a452f" providerId="AD" clId="Web-{25E61AA0-6DF7-4C9B-AACF-2ECDB997EF9F}" dt="2022-06-21T19:27:11.129" v="25"/>
        <pc:sldMkLst>
          <pc:docMk/>
          <pc:sldMk cId="990156508" sldId="806"/>
        </pc:sldMkLst>
      </pc:sldChg>
      <pc:sldChg chg="del">
        <pc:chgData name="Paul Heaton" userId="S::sxs98pmh@reading.ac.uk::e9bc2bb0-71b7-47ba-9e2c-6108d58a452f" providerId="AD" clId="Web-{25E61AA0-6DF7-4C9B-AACF-2ECDB997EF9F}" dt="2022-06-21T19:27:27.801" v="62"/>
        <pc:sldMkLst>
          <pc:docMk/>
          <pc:sldMk cId="1390168380" sldId="807"/>
        </pc:sldMkLst>
      </pc:sldChg>
      <pc:sldChg chg="del">
        <pc:chgData name="Paul Heaton" userId="S::sxs98pmh@reading.ac.uk::e9bc2bb0-71b7-47ba-9e2c-6108d58a452f" providerId="AD" clId="Web-{25E61AA0-6DF7-4C9B-AACF-2ECDB997EF9F}" dt="2022-06-21T19:27:11.144" v="31"/>
        <pc:sldMkLst>
          <pc:docMk/>
          <pc:sldMk cId="229007742" sldId="808"/>
        </pc:sldMkLst>
      </pc:sldChg>
      <pc:sldChg chg="del">
        <pc:chgData name="Paul Heaton" userId="S::sxs98pmh@reading.ac.uk::e9bc2bb0-71b7-47ba-9e2c-6108d58a452f" providerId="AD" clId="Web-{25E61AA0-6DF7-4C9B-AACF-2ECDB997EF9F}" dt="2022-06-21T19:27:27.801" v="58"/>
        <pc:sldMkLst>
          <pc:docMk/>
          <pc:sldMk cId="1336886011" sldId="809"/>
        </pc:sldMkLst>
      </pc:sldChg>
      <pc:sldChg chg="del">
        <pc:chgData name="Paul Heaton" userId="S::sxs98pmh@reading.ac.uk::e9bc2bb0-71b7-47ba-9e2c-6108d58a452f" providerId="AD" clId="Web-{25E61AA0-6DF7-4C9B-AACF-2ECDB997EF9F}" dt="2022-06-21T19:27:27.801" v="56"/>
        <pc:sldMkLst>
          <pc:docMk/>
          <pc:sldMk cId="638305931" sldId="810"/>
        </pc:sldMkLst>
      </pc:sldChg>
      <pc:sldChg chg="del">
        <pc:chgData name="Paul Heaton" userId="S::sxs98pmh@reading.ac.uk::e9bc2bb0-71b7-47ba-9e2c-6108d58a452f" providerId="AD" clId="Web-{25E61AA0-6DF7-4C9B-AACF-2ECDB997EF9F}" dt="2022-06-21T19:27:27.801" v="57"/>
        <pc:sldMkLst>
          <pc:docMk/>
          <pc:sldMk cId="3441000253" sldId="811"/>
        </pc:sldMkLst>
      </pc:sldChg>
      <pc:sldChg chg="del">
        <pc:chgData name="Paul Heaton" userId="S::sxs98pmh@reading.ac.uk::e9bc2bb0-71b7-47ba-9e2c-6108d58a452f" providerId="AD" clId="Web-{25E61AA0-6DF7-4C9B-AACF-2ECDB997EF9F}" dt="2022-06-21T19:27:27.801" v="54"/>
        <pc:sldMkLst>
          <pc:docMk/>
          <pc:sldMk cId="2504033812" sldId="812"/>
        </pc:sldMkLst>
      </pc:sldChg>
    </pc:docChg>
  </pc:docChgLst>
  <pc:docChgLst>
    <pc:chgData name="Paul Heaton" userId="S::sxs98pmh@reading.ac.uk::e9bc2bb0-71b7-47ba-9e2c-6108d58a452f" providerId="AD" clId="Web-{9FACD54A-4068-45E9-804B-513CD7F876E1}"/>
    <pc:docChg chg="addSld delSld modSld sldOrd">
      <pc:chgData name="Paul Heaton" userId="S::sxs98pmh@reading.ac.uk::e9bc2bb0-71b7-47ba-9e2c-6108d58a452f" providerId="AD" clId="Web-{9FACD54A-4068-45E9-804B-513CD7F876E1}" dt="2022-06-22T15:07:53.115" v="309" actId="20577"/>
      <pc:docMkLst>
        <pc:docMk/>
      </pc:docMkLst>
      <pc:sldChg chg="del">
        <pc:chgData name="Paul Heaton" userId="S::sxs98pmh@reading.ac.uk::e9bc2bb0-71b7-47ba-9e2c-6108d58a452f" providerId="AD" clId="Web-{9FACD54A-4068-45E9-804B-513CD7F876E1}" dt="2022-06-22T14:19:31.187" v="46"/>
        <pc:sldMkLst>
          <pc:docMk/>
          <pc:sldMk cId="2870290194" sldId="633"/>
        </pc:sldMkLst>
      </pc:sldChg>
      <pc:sldChg chg="modSp">
        <pc:chgData name="Paul Heaton" userId="S::sxs98pmh@reading.ac.uk::e9bc2bb0-71b7-47ba-9e2c-6108d58a452f" providerId="AD" clId="Web-{9FACD54A-4068-45E9-804B-513CD7F876E1}" dt="2022-06-22T14:47:21.073" v="229" actId="20577"/>
        <pc:sldMkLst>
          <pc:docMk/>
          <pc:sldMk cId="3286456055" sldId="634"/>
        </pc:sldMkLst>
        <pc:spChg chg="mod">
          <ac:chgData name="Paul Heaton" userId="S::sxs98pmh@reading.ac.uk::e9bc2bb0-71b7-47ba-9e2c-6108d58a452f" providerId="AD" clId="Web-{9FACD54A-4068-45E9-804B-513CD7F876E1}" dt="2022-06-22T14:26:59.063" v="95" actId="20577"/>
          <ac:spMkLst>
            <pc:docMk/>
            <pc:sldMk cId="3286456055" sldId="634"/>
            <ac:spMk id="3" creationId="{956AFDD3-E032-47F5-9DC6-D703D0F41019}"/>
          </ac:spMkLst>
        </pc:spChg>
        <pc:spChg chg="mod">
          <ac:chgData name="Paul Heaton" userId="S::sxs98pmh@reading.ac.uk::e9bc2bb0-71b7-47ba-9e2c-6108d58a452f" providerId="AD" clId="Web-{9FACD54A-4068-45E9-804B-513CD7F876E1}" dt="2022-06-22T14:47:21.073" v="229" actId="20577"/>
          <ac:spMkLst>
            <pc:docMk/>
            <pc:sldMk cId="3286456055" sldId="634"/>
            <ac:spMk id="7" creationId="{BA6C52CD-8E30-483A-94A0-A47BB6F460DE}"/>
          </ac:spMkLst>
        </pc:spChg>
      </pc:sldChg>
      <pc:sldChg chg="modSp ord">
        <pc:chgData name="Paul Heaton" userId="S::sxs98pmh@reading.ac.uk::e9bc2bb0-71b7-47ba-9e2c-6108d58a452f" providerId="AD" clId="Web-{9FACD54A-4068-45E9-804B-513CD7F876E1}" dt="2022-06-22T15:07:53.115" v="309" actId="20577"/>
        <pc:sldMkLst>
          <pc:docMk/>
          <pc:sldMk cId="2028526671" sldId="635"/>
        </pc:sldMkLst>
        <pc:spChg chg="mod">
          <ac:chgData name="Paul Heaton" userId="S::sxs98pmh@reading.ac.uk::e9bc2bb0-71b7-47ba-9e2c-6108d58a452f" providerId="AD" clId="Web-{9FACD54A-4068-45E9-804B-513CD7F876E1}" dt="2022-06-22T15:07:53.115" v="309" actId="20577"/>
          <ac:spMkLst>
            <pc:docMk/>
            <pc:sldMk cId="2028526671" sldId="635"/>
            <ac:spMk id="3" creationId="{956AFDD3-E032-47F5-9DC6-D703D0F41019}"/>
          </ac:spMkLst>
        </pc:spChg>
        <pc:spChg chg="mod">
          <ac:chgData name="Paul Heaton" userId="S::sxs98pmh@reading.ac.uk::e9bc2bb0-71b7-47ba-9e2c-6108d58a452f" providerId="AD" clId="Web-{9FACD54A-4068-45E9-804B-513CD7F876E1}" dt="2022-06-22T15:05:48.825" v="269" actId="20577"/>
          <ac:spMkLst>
            <pc:docMk/>
            <pc:sldMk cId="2028526671" sldId="635"/>
            <ac:spMk id="5" creationId="{D9D23E37-D780-2787-C96B-0FE641CA19BD}"/>
          </ac:spMkLst>
        </pc:spChg>
        <pc:spChg chg="mod">
          <ac:chgData name="Paul Heaton" userId="S::sxs98pmh@reading.ac.uk::e9bc2bb0-71b7-47ba-9e2c-6108d58a452f" providerId="AD" clId="Web-{9FACD54A-4068-45E9-804B-513CD7F876E1}" dt="2022-06-22T14:29:49.200" v="115" actId="20577"/>
          <ac:spMkLst>
            <pc:docMk/>
            <pc:sldMk cId="2028526671" sldId="635"/>
            <ac:spMk id="7" creationId="{BA6C52CD-8E30-483A-94A0-A47BB6F460DE}"/>
          </ac:spMkLst>
        </pc:spChg>
      </pc:sldChg>
      <pc:sldChg chg="modSp">
        <pc:chgData name="Paul Heaton" userId="S::sxs98pmh@reading.ac.uk::e9bc2bb0-71b7-47ba-9e2c-6108d58a452f" providerId="AD" clId="Web-{9FACD54A-4068-45E9-804B-513CD7F876E1}" dt="2022-06-22T14:34:37.643" v="145" actId="20577"/>
        <pc:sldMkLst>
          <pc:docMk/>
          <pc:sldMk cId="2068992307" sldId="636"/>
        </pc:sldMkLst>
        <pc:spChg chg="mod">
          <ac:chgData name="Paul Heaton" userId="S::sxs98pmh@reading.ac.uk::e9bc2bb0-71b7-47ba-9e2c-6108d58a452f" providerId="AD" clId="Web-{9FACD54A-4068-45E9-804B-513CD7F876E1}" dt="2022-06-22T14:34:37.643" v="145" actId="20577"/>
          <ac:spMkLst>
            <pc:docMk/>
            <pc:sldMk cId="2068992307" sldId="636"/>
            <ac:spMk id="7" creationId="{BA6C52CD-8E30-483A-94A0-A47BB6F460DE}"/>
          </ac:spMkLst>
        </pc:spChg>
      </pc:sldChg>
      <pc:sldChg chg="addSp delSp modSp add ord replId">
        <pc:chgData name="Paul Heaton" userId="S::sxs98pmh@reading.ac.uk::e9bc2bb0-71b7-47ba-9e2c-6108d58a452f" providerId="AD" clId="Web-{9FACD54A-4068-45E9-804B-513CD7F876E1}" dt="2022-06-22T14:18:56.543" v="45" actId="20577"/>
        <pc:sldMkLst>
          <pc:docMk/>
          <pc:sldMk cId="3467467682" sldId="637"/>
        </pc:sldMkLst>
        <pc:spChg chg="del mod">
          <ac:chgData name="Paul Heaton" userId="S::sxs98pmh@reading.ac.uk::e9bc2bb0-71b7-47ba-9e2c-6108d58a452f" providerId="AD" clId="Web-{9FACD54A-4068-45E9-804B-513CD7F876E1}" dt="2022-06-22T14:16:09.719" v="27"/>
          <ac:spMkLst>
            <pc:docMk/>
            <pc:sldMk cId="3467467682" sldId="637"/>
            <ac:spMk id="3" creationId="{956AFDD3-E032-47F5-9DC6-D703D0F41019}"/>
          </ac:spMkLst>
        </pc:spChg>
        <pc:spChg chg="del mod">
          <ac:chgData name="Paul Heaton" userId="S::sxs98pmh@reading.ac.uk::e9bc2bb0-71b7-47ba-9e2c-6108d58a452f" providerId="AD" clId="Web-{9FACD54A-4068-45E9-804B-513CD7F876E1}" dt="2022-06-22T14:16:14.001" v="28"/>
          <ac:spMkLst>
            <pc:docMk/>
            <pc:sldMk cId="3467467682" sldId="637"/>
            <ac:spMk id="5" creationId="{D9D23E37-D780-2787-C96B-0FE641CA19BD}"/>
          </ac:spMkLst>
        </pc:spChg>
        <pc:spChg chg="mod">
          <ac:chgData name="Paul Heaton" userId="S::sxs98pmh@reading.ac.uk::e9bc2bb0-71b7-47ba-9e2c-6108d58a452f" providerId="AD" clId="Web-{9FACD54A-4068-45E9-804B-513CD7F876E1}" dt="2022-06-22T14:18:56.543" v="45" actId="20577"/>
          <ac:spMkLst>
            <pc:docMk/>
            <pc:sldMk cId="3467467682" sldId="637"/>
            <ac:spMk id="7" creationId="{BA6C52CD-8E30-483A-94A0-A47BB6F460DE}"/>
          </ac:spMkLst>
        </pc:spChg>
        <pc:picChg chg="add mod">
          <ac:chgData name="Paul Heaton" userId="S::sxs98pmh@reading.ac.uk::e9bc2bb0-71b7-47ba-9e2c-6108d58a452f" providerId="AD" clId="Web-{9FACD54A-4068-45E9-804B-513CD7F876E1}" dt="2022-06-22T14:17:57.867" v="38" actId="1076"/>
          <ac:picMkLst>
            <pc:docMk/>
            <pc:sldMk cId="3467467682" sldId="637"/>
            <ac:picMk id="6" creationId="{CC2B3CC0-4972-15D6-8127-F8F784CF6DB3}"/>
          </ac:picMkLst>
        </pc:picChg>
        <pc:picChg chg="add mod">
          <ac:chgData name="Paul Heaton" userId="S::sxs98pmh@reading.ac.uk::e9bc2bb0-71b7-47ba-9e2c-6108d58a452f" providerId="AD" clId="Web-{9FACD54A-4068-45E9-804B-513CD7F876E1}" dt="2022-06-22T14:17:54.008" v="37" actId="1076"/>
          <ac:picMkLst>
            <pc:docMk/>
            <pc:sldMk cId="3467467682" sldId="637"/>
            <ac:picMk id="8" creationId="{9C0DCB0F-6BE4-409A-D3B6-ED466F4755C6}"/>
          </ac:picMkLst>
        </pc:picChg>
      </pc:sldChg>
    </pc:docChg>
  </pc:docChgLst>
  <pc:docChgLst>
    <pc:chgData name="Paul Heaton" userId="S::sxs98pmh@reading.ac.uk::e9bc2bb0-71b7-47ba-9e2c-6108d58a452f" providerId="AD" clId="Web-{2C0898BD-64C9-4F65-8CDD-FE4661AF7A5C}"/>
    <pc:docChg chg="modSld">
      <pc:chgData name="Paul Heaton" userId="S::sxs98pmh@reading.ac.uk::e9bc2bb0-71b7-47ba-9e2c-6108d58a452f" providerId="AD" clId="Web-{2C0898BD-64C9-4F65-8CDD-FE4661AF7A5C}" dt="2022-06-23T08:23:14.653" v="163"/>
      <pc:docMkLst>
        <pc:docMk/>
      </pc:docMkLst>
      <pc:sldChg chg="modSp">
        <pc:chgData name="Paul Heaton" userId="S::sxs98pmh@reading.ac.uk::e9bc2bb0-71b7-47ba-9e2c-6108d58a452f" providerId="AD" clId="Web-{2C0898BD-64C9-4F65-8CDD-FE4661AF7A5C}" dt="2022-06-23T07:54:19.446" v="19" actId="20577"/>
        <pc:sldMkLst>
          <pc:docMk/>
          <pc:sldMk cId="2028526671" sldId="635"/>
        </pc:sldMkLst>
        <pc:spChg chg="mod">
          <ac:chgData name="Paul Heaton" userId="S::sxs98pmh@reading.ac.uk::e9bc2bb0-71b7-47ba-9e2c-6108d58a452f" providerId="AD" clId="Web-{2C0898BD-64C9-4F65-8CDD-FE4661AF7A5C}" dt="2022-06-23T07:54:19.446" v="19" actId="20577"/>
          <ac:spMkLst>
            <pc:docMk/>
            <pc:sldMk cId="2028526671" sldId="635"/>
            <ac:spMk id="3" creationId="{956AFDD3-E032-47F5-9DC6-D703D0F41019}"/>
          </ac:spMkLst>
        </pc:spChg>
        <pc:spChg chg="mod">
          <ac:chgData name="Paul Heaton" userId="S::sxs98pmh@reading.ac.uk::e9bc2bb0-71b7-47ba-9e2c-6108d58a452f" providerId="AD" clId="Web-{2C0898BD-64C9-4F65-8CDD-FE4661AF7A5C}" dt="2022-06-23T07:52:56.396" v="14" actId="20577"/>
          <ac:spMkLst>
            <pc:docMk/>
            <pc:sldMk cId="2028526671" sldId="635"/>
            <ac:spMk id="5" creationId="{D9D23E37-D780-2787-C96B-0FE641CA19BD}"/>
          </ac:spMkLst>
        </pc:spChg>
      </pc:sldChg>
      <pc:sldChg chg="addSp delSp modSp">
        <pc:chgData name="Paul Heaton" userId="S::sxs98pmh@reading.ac.uk::e9bc2bb0-71b7-47ba-9e2c-6108d58a452f" providerId="AD" clId="Web-{2C0898BD-64C9-4F65-8CDD-FE4661AF7A5C}" dt="2022-06-23T08:23:14.653" v="163"/>
        <pc:sldMkLst>
          <pc:docMk/>
          <pc:sldMk cId="2068992307" sldId="636"/>
        </pc:sldMkLst>
        <pc:spChg chg="del mod">
          <ac:chgData name="Paul Heaton" userId="S::sxs98pmh@reading.ac.uk::e9bc2bb0-71b7-47ba-9e2c-6108d58a452f" providerId="AD" clId="Web-{2C0898BD-64C9-4F65-8CDD-FE4661AF7A5C}" dt="2022-06-23T08:22:47.684" v="161"/>
          <ac:spMkLst>
            <pc:docMk/>
            <pc:sldMk cId="2068992307" sldId="636"/>
            <ac:spMk id="3" creationId="{956AFDD3-E032-47F5-9DC6-D703D0F41019}"/>
          </ac:spMkLst>
        </pc:spChg>
        <pc:spChg chg="mod">
          <ac:chgData name="Paul Heaton" userId="S::sxs98pmh@reading.ac.uk::e9bc2bb0-71b7-47ba-9e2c-6108d58a452f" providerId="AD" clId="Web-{2C0898BD-64C9-4F65-8CDD-FE4661AF7A5C}" dt="2022-06-23T08:10:11.286" v="90" actId="20577"/>
          <ac:spMkLst>
            <pc:docMk/>
            <pc:sldMk cId="2068992307" sldId="636"/>
            <ac:spMk id="4" creationId="{00000000-0000-0000-0000-000000000000}"/>
          </ac:spMkLst>
        </pc:spChg>
        <pc:spChg chg="add del mod">
          <ac:chgData name="Paul Heaton" userId="S::sxs98pmh@reading.ac.uk::e9bc2bb0-71b7-47ba-9e2c-6108d58a452f" providerId="AD" clId="Web-{2C0898BD-64C9-4F65-8CDD-FE4661AF7A5C}" dt="2022-06-23T07:57:26.810" v="31"/>
          <ac:spMkLst>
            <pc:docMk/>
            <pc:sldMk cId="2068992307" sldId="636"/>
            <ac:spMk id="6" creationId="{63BA0947-9CB6-8074-14D0-80D52F05F85A}"/>
          </ac:spMkLst>
        </pc:spChg>
        <pc:spChg chg="mod">
          <ac:chgData name="Paul Heaton" userId="S::sxs98pmh@reading.ac.uk::e9bc2bb0-71b7-47ba-9e2c-6108d58a452f" providerId="AD" clId="Web-{2C0898BD-64C9-4F65-8CDD-FE4661AF7A5C}" dt="2022-06-23T08:11:47.633" v="96" actId="1076"/>
          <ac:spMkLst>
            <pc:docMk/>
            <pc:sldMk cId="2068992307" sldId="636"/>
            <ac:spMk id="10" creationId="{8262DA69-114B-DEFA-3DFA-F064DBA93674}"/>
          </ac:spMkLst>
        </pc:spChg>
        <pc:spChg chg="mod">
          <ac:chgData name="Paul Heaton" userId="S::sxs98pmh@reading.ac.uk::e9bc2bb0-71b7-47ba-9e2c-6108d58a452f" providerId="AD" clId="Web-{2C0898BD-64C9-4F65-8CDD-FE4661AF7A5C}" dt="2022-06-23T08:11:35.476" v="94" actId="14100"/>
          <ac:spMkLst>
            <pc:docMk/>
            <pc:sldMk cId="2068992307" sldId="636"/>
            <ac:spMk id="11" creationId="{A2BD3B4B-FA6D-CB92-272E-AE8FC4EFB060}"/>
          </ac:spMkLst>
        </pc:spChg>
        <pc:spChg chg="mod">
          <ac:chgData name="Paul Heaton" userId="S::sxs98pmh@reading.ac.uk::e9bc2bb0-71b7-47ba-9e2c-6108d58a452f" providerId="AD" clId="Web-{2C0898BD-64C9-4F65-8CDD-FE4661AF7A5C}" dt="2022-06-23T08:12:16.649" v="100" actId="1076"/>
          <ac:spMkLst>
            <pc:docMk/>
            <pc:sldMk cId="2068992307" sldId="636"/>
            <ac:spMk id="13" creationId="{6324136D-4BA8-0586-9938-C67898259F5F}"/>
          </ac:spMkLst>
        </pc:spChg>
        <pc:spChg chg="mod">
          <ac:chgData name="Paul Heaton" userId="S::sxs98pmh@reading.ac.uk::e9bc2bb0-71b7-47ba-9e2c-6108d58a452f" providerId="AD" clId="Web-{2C0898BD-64C9-4F65-8CDD-FE4661AF7A5C}" dt="2022-06-23T08:11:40.539" v="95" actId="1076"/>
          <ac:spMkLst>
            <pc:docMk/>
            <pc:sldMk cId="2068992307" sldId="636"/>
            <ac:spMk id="15" creationId="{FEABD51C-FBA6-2EF8-F969-E61F01474871}"/>
          </ac:spMkLst>
        </pc:spChg>
        <pc:spChg chg="add del mod">
          <ac:chgData name="Paul Heaton" userId="S::sxs98pmh@reading.ac.uk::e9bc2bb0-71b7-47ba-9e2c-6108d58a452f" providerId="AD" clId="Web-{2C0898BD-64C9-4F65-8CDD-FE4661AF7A5C}" dt="2022-06-23T07:58:49.594" v="36"/>
          <ac:spMkLst>
            <pc:docMk/>
            <pc:sldMk cId="2068992307" sldId="636"/>
            <ac:spMk id="20" creationId="{C1B8E257-98A0-1A3E-3230-67AC1ED085C1}"/>
          </ac:spMkLst>
        </pc:spChg>
        <pc:spChg chg="mod">
          <ac:chgData name="Paul Heaton" userId="S::sxs98pmh@reading.ac.uk::e9bc2bb0-71b7-47ba-9e2c-6108d58a452f" providerId="AD" clId="Web-{2C0898BD-64C9-4F65-8CDD-FE4661AF7A5C}" dt="2022-06-23T08:09:07.800" v="85" actId="1076"/>
          <ac:spMkLst>
            <pc:docMk/>
            <pc:sldMk cId="2068992307" sldId="636"/>
            <ac:spMk id="21" creationId="{E1676A3C-8093-73A8-D808-6D2F9C97F8A9}"/>
          </ac:spMkLst>
        </pc:spChg>
        <pc:spChg chg="add del mod">
          <ac:chgData name="Paul Heaton" userId="S::sxs98pmh@reading.ac.uk::e9bc2bb0-71b7-47ba-9e2c-6108d58a452f" providerId="AD" clId="Web-{2C0898BD-64C9-4F65-8CDD-FE4661AF7A5C}" dt="2022-06-23T08:04:38.573" v="67"/>
          <ac:spMkLst>
            <pc:docMk/>
            <pc:sldMk cId="2068992307" sldId="636"/>
            <ac:spMk id="23" creationId="{C8AE145B-641B-9D0D-D019-3142417D9DA7}"/>
          </ac:spMkLst>
        </pc:spChg>
        <pc:spChg chg="add mod">
          <ac:chgData name="Paul Heaton" userId="S::sxs98pmh@reading.ac.uk::e9bc2bb0-71b7-47ba-9e2c-6108d58a452f" providerId="AD" clId="Web-{2C0898BD-64C9-4F65-8CDD-FE4661AF7A5C}" dt="2022-06-23T08:08:26.814" v="84" actId="1076"/>
          <ac:spMkLst>
            <pc:docMk/>
            <pc:sldMk cId="2068992307" sldId="636"/>
            <ac:spMk id="24" creationId="{36CFB692-F2A8-3D2E-4F3F-7125585DC054}"/>
          </ac:spMkLst>
        </pc:spChg>
        <pc:spChg chg="add mod">
          <ac:chgData name="Paul Heaton" userId="S::sxs98pmh@reading.ac.uk::e9bc2bb0-71b7-47ba-9e2c-6108d58a452f" providerId="AD" clId="Web-{2C0898BD-64C9-4F65-8CDD-FE4661AF7A5C}" dt="2022-06-23T08:08:02.486" v="83" actId="14100"/>
          <ac:spMkLst>
            <pc:docMk/>
            <pc:sldMk cId="2068992307" sldId="636"/>
            <ac:spMk id="25" creationId="{6E997109-A524-C1ED-D22E-EB4D5BAEA0A7}"/>
          </ac:spMkLst>
        </pc:spChg>
        <pc:spChg chg="add mod">
          <ac:chgData name="Paul Heaton" userId="S::sxs98pmh@reading.ac.uk::e9bc2bb0-71b7-47ba-9e2c-6108d58a452f" providerId="AD" clId="Web-{2C0898BD-64C9-4F65-8CDD-FE4661AF7A5C}" dt="2022-06-23T08:20:15.023" v="131" actId="1076"/>
          <ac:spMkLst>
            <pc:docMk/>
            <pc:sldMk cId="2068992307" sldId="636"/>
            <ac:spMk id="26" creationId="{49300E8E-0FAB-7D8A-7F1D-FA0AD72EEB91}"/>
          </ac:spMkLst>
        </pc:spChg>
        <pc:spChg chg="add mod">
          <ac:chgData name="Paul Heaton" userId="S::sxs98pmh@reading.ac.uk::e9bc2bb0-71b7-47ba-9e2c-6108d58a452f" providerId="AD" clId="Web-{2C0898BD-64C9-4F65-8CDD-FE4661AF7A5C}" dt="2022-06-23T08:21:12.322" v="144" actId="20577"/>
          <ac:spMkLst>
            <pc:docMk/>
            <pc:sldMk cId="2068992307" sldId="636"/>
            <ac:spMk id="27" creationId="{C2930491-526A-E415-E9E5-C1C32B9765C0}"/>
          </ac:spMkLst>
        </pc:spChg>
        <pc:spChg chg="add mod">
          <ac:chgData name="Paul Heaton" userId="S::sxs98pmh@reading.ac.uk::e9bc2bb0-71b7-47ba-9e2c-6108d58a452f" providerId="AD" clId="Web-{2C0898BD-64C9-4F65-8CDD-FE4661AF7A5C}" dt="2022-06-23T08:22:41.590" v="159" actId="20577"/>
          <ac:spMkLst>
            <pc:docMk/>
            <pc:sldMk cId="2068992307" sldId="636"/>
            <ac:spMk id="28" creationId="{84031B49-37A1-B3A0-F50E-0E997E164CF2}"/>
          </ac:spMkLst>
        </pc:spChg>
        <pc:spChg chg="add del mod">
          <ac:chgData name="Paul Heaton" userId="S::sxs98pmh@reading.ac.uk::e9bc2bb0-71b7-47ba-9e2c-6108d58a452f" providerId="AD" clId="Web-{2C0898BD-64C9-4F65-8CDD-FE4661AF7A5C}" dt="2022-06-23T08:23:14.653" v="163"/>
          <ac:spMkLst>
            <pc:docMk/>
            <pc:sldMk cId="2068992307" sldId="636"/>
            <ac:spMk id="30" creationId="{745FD150-C329-A08E-CF18-C9151940D185}"/>
          </ac:spMkLst>
        </pc:spChg>
        <pc:picChg chg="mod">
          <ac:chgData name="Paul Heaton" userId="S::sxs98pmh@reading.ac.uk::e9bc2bb0-71b7-47ba-9e2c-6108d58a452f" providerId="AD" clId="Web-{2C0898BD-64C9-4F65-8CDD-FE4661AF7A5C}" dt="2022-06-23T07:55:41.245" v="20" actId="1076"/>
          <ac:picMkLst>
            <pc:docMk/>
            <pc:sldMk cId="2068992307" sldId="636"/>
            <ac:picMk id="5" creationId="{D45D52E8-24B6-230D-01D8-203B2404F7EB}"/>
          </ac:picMkLst>
        </pc:picChg>
        <pc:picChg chg="mod">
          <ac:chgData name="Paul Heaton" userId="S::sxs98pmh@reading.ac.uk::e9bc2bb0-71b7-47ba-9e2c-6108d58a452f" providerId="AD" clId="Web-{2C0898BD-64C9-4F65-8CDD-FE4661AF7A5C}" dt="2022-06-23T08:12:48.260" v="103" actId="14100"/>
          <ac:picMkLst>
            <pc:docMk/>
            <pc:sldMk cId="2068992307" sldId="636"/>
            <ac:picMk id="8" creationId="{5B4C5ABC-3086-3430-3469-93DC6B9AC946}"/>
          </ac:picMkLst>
        </pc:picChg>
        <pc:picChg chg="mod">
          <ac:chgData name="Paul Heaton" userId="S::sxs98pmh@reading.ac.uk::e9bc2bb0-71b7-47ba-9e2c-6108d58a452f" providerId="AD" clId="Web-{2C0898BD-64C9-4F65-8CDD-FE4661AF7A5C}" dt="2022-06-23T08:09:29.848" v="87" actId="14100"/>
          <ac:picMkLst>
            <pc:docMk/>
            <pc:sldMk cId="2068992307" sldId="636"/>
            <ac:picMk id="9" creationId="{652FCA10-A8D0-A90C-FA07-197D17CD0864}"/>
          </ac:picMkLst>
        </pc:picChg>
        <pc:cxnChg chg="add mod">
          <ac:chgData name="Paul Heaton" userId="S::sxs98pmh@reading.ac.uk::e9bc2bb0-71b7-47ba-9e2c-6108d58a452f" providerId="AD" clId="Web-{2C0898BD-64C9-4F65-8CDD-FE4661AF7A5C}" dt="2022-06-23T08:03:11.008" v="57" actId="1076"/>
          <ac:cxnSpMkLst>
            <pc:docMk/>
            <pc:sldMk cId="2068992307" sldId="636"/>
            <ac:cxnSpMk id="16" creationId="{9DFAFDE9-3BBF-C404-33F1-C46720277C7C}"/>
          </ac:cxnSpMkLst>
        </pc:cxnChg>
        <pc:cxnChg chg="add mod">
          <ac:chgData name="Paul Heaton" userId="S::sxs98pmh@reading.ac.uk::e9bc2bb0-71b7-47ba-9e2c-6108d58a452f" providerId="AD" clId="Web-{2C0898BD-64C9-4F65-8CDD-FE4661AF7A5C}" dt="2022-06-23T08:03:25.305" v="58" actId="1076"/>
          <ac:cxnSpMkLst>
            <pc:docMk/>
            <pc:sldMk cId="2068992307" sldId="636"/>
            <ac:cxnSpMk id="22" creationId="{68B70A24-DFD9-81C0-F31D-1C825234C57B}"/>
          </ac:cxnSpMkLst>
        </pc:cxnChg>
      </pc:sldChg>
    </pc:docChg>
  </pc:docChgLst>
  <pc:docChgLst>
    <pc:chgData name="Paul Heaton" userId="S::sxs98pmh@reading.ac.uk::e9bc2bb0-71b7-47ba-9e2c-6108d58a452f" providerId="AD" clId="Web-{375A70A2-80DE-433D-A626-95FF665B82D8}"/>
    <pc:docChg chg="modSld">
      <pc:chgData name="Paul Heaton" userId="S::sxs98pmh@reading.ac.uk::e9bc2bb0-71b7-47ba-9e2c-6108d58a452f" providerId="AD" clId="Web-{375A70A2-80DE-433D-A626-95FF665B82D8}" dt="2022-06-27T08:07:36.283" v="87" actId="1076"/>
      <pc:docMkLst>
        <pc:docMk/>
      </pc:docMkLst>
      <pc:sldChg chg="modSp">
        <pc:chgData name="Paul Heaton" userId="S::sxs98pmh@reading.ac.uk::e9bc2bb0-71b7-47ba-9e2c-6108d58a452f" providerId="AD" clId="Web-{375A70A2-80DE-433D-A626-95FF665B82D8}" dt="2022-06-27T08:04:12.248" v="41" actId="1076"/>
        <pc:sldMkLst>
          <pc:docMk/>
          <pc:sldMk cId="3286456055" sldId="634"/>
        </pc:sldMkLst>
        <pc:spChg chg="mod">
          <ac:chgData name="Paul Heaton" userId="S::sxs98pmh@reading.ac.uk::e9bc2bb0-71b7-47ba-9e2c-6108d58a452f" providerId="AD" clId="Web-{375A70A2-80DE-433D-A626-95FF665B82D8}" dt="2022-06-27T08:04:12.248" v="41" actId="1076"/>
          <ac:spMkLst>
            <pc:docMk/>
            <pc:sldMk cId="3286456055" sldId="634"/>
            <ac:spMk id="3" creationId="{956AFDD3-E032-47F5-9DC6-D703D0F41019}"/>
          </ac:spMkLst>
        </pc:spChg>
        <pc:spChg chg="mod">
          <ac:chgData name="Paul Heaton" userId="S::sxs98pmh@reading.ac.uk::e9bc2bb0-71b7-47ba-9e2c-6108d58a452f" providerId="AD" clId="Web-{375A70A2-80DE-433D-A626-95FF665B82D8}" dt="2022-06-27T08:04:06.185" v="40" actId="1076"/>
          <ac:spMkLst>
            <pc:docMk/>
            <pc:sldMk cId="3286456055" sldId="634"/>
            <ac:spMk id="7" creationId="{BA6C52CD-8E30-483A-94A0-A47BB6F460DE}"/>
          </ac:spMkLst>
        </pc:spChg>
      </pc:sldChg>
      <pc:sldChg chg="modSp">
        <pc:chgData name="Paul Heaton" userId="S::sxs98pmh@reading.ac.uk::e9bc2bb0-71b7-47ba-9e2c-6108d58a452f" providerId="AD" clId="Web-{375A70A2-80DE-433D-A626-95FF665B82D8}" dt="2022-06-27T08:05:40.328" v="42" actId="20577"/>
        <pc:sldMkLst>
          <pc:docMk/>
          <pc:sldMk cId="2028526671" sldId="635"/>
        </pc:sldMkLst>
        <pc:spChg chg="mod">
          <ac:chgData name="Paul Heaton" userId="S::sxs98pmh@reading.ac.uk::e9bc2bb0-71b7-47ba-9e2c-6108d58a452f" providerId="AD" clId="Web-{375A70A2-80DE-433D-A626-95FF665B82D8}" dt="2022-06-27T08:05:40.328" v="42" actId="20577"/>
          <ac:spMkLst>
            <pc:docMk/>
            <pc:sldMk cId="2028526671" sldId="635"/>
            <ac:spMk id="7" creationId="{BA6C52CD-8E30-483A-94A0-A47BB6F460DE}"/>
          </ac:spMkLst>
        </pc:spChg>
      </pc:sldChg>
      <pc:sldChg chg="modSp">
        <pc:chgData name="Paul Heaton" userId="S::sxs98pmh@reading.ac.uk::e9bc2bb0-71b7-47ba-9e2c-6108d58a452f" providerId="AD" clId="Web-{375A70A2-80DE-433D-A626-95FF665B82D8}" dt="2022-06-27T08:07:36.283" v="87" actId="1076"/>
        <pc:sldMkLst>
          <pc:docMk/>
          <pc:sldMk cId="2068992307" sldId="636"/>
        </pc:sldMkLst>
        <pc:spChg chg="mod">
          <ac:chgData name="Paul Heaton" userId="S::sxs98pmh@reading.ac.uk::e9bc2bb0-71b7-47ba-9e2c-6108d58a452f" providerId="AD" clId="Web-{375A70A2-80DE-433D-A626-95FF665B82D8}" dt="2022-06-27T08:07:22.455" v="47" actId="1076"/>
          <ac:spMkLst>
            <pc:docMk/>
            <pc:sldMk cId="2068992307" sldId="636"/>
            <ac:spMk id="4" creationId="{00000000-0000-0000-0000-000000000000}"/>
          </ac:spMkLst>
        </pc:spChg>
        <pc:spChg chg="mod">
          <ac:chgData name="Paul Heaton" userId="S::sxs98pmh@reading.ac.uk::e9bc2bb0-71b7-47ba-9e2c-6108d58a452f" providerId="AD" clId="Web-{375A70A2-80DE-433D-A626-95FF665B82D8}" dt="2022-06-27T08:06:43.032" v="46" actId="14100"/>
          <ac:spMkLst>
            <pc:docMk/>
            <pc:sldMk cId="2068992307" sldId="636"/>
            <ac:spMk id="7" creationId="{BA6C52CD-8E30-483A-94A0-A47BB6F460DE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5.862" v="70" actId="1076"/>
          <ac:spMkLst>
            <pc:docMk/>
            <pc:sldMk cId="2068992307" sldId="636"/>
            <ac:spMk id="10" creationId="{8262DA69-114B-DEFA-3DFA-F064DBA93674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5.893" v="71" actId="1076"/>
          <ac:spMkLst>
            <pc:docMk/>
            <pc:sldMk cId="2068992307" sldId="636"/>
            <ac:spMk id="11" creationId="{A2BD3B4B-FA6D-CB92-272E-AE8FC4EFB060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5.908" v="72" actId="1076"/>
          <ac:spMkLst>
            <pc:docMk/>
            <pc:sldMk cId="2068992307" sldId="636"/>
            <ac:spMk id="12" creationId="{840C2715-EBBB-9B79-F57E-7151F9ABD773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5.940" v="73" actId="1076"/>
          <ac:spMkLst>
            <pc:docMk/>
            <pc:sldMk cId="2068992307" sldId="636"/>
            <ac:spMk id="13" creationId="{6324136D-4BA8-0586-9938-C67898259F5F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5.971" v="74" actId="1076"/>
          <ac:spMkLst>
            <pc:docMk/>
            <pc:sldMk cId="2068992307" sldId="636"/>
            <ac:spMk id="14" creationId="{1F7DE736-7925-2070-F2E0-AF7072ECF5C6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5.987" v="75" actId="1076"/>
          <ac:spMkLst>
            <pc:docMk/>
            <pc:sldMk cId="2068992307" sldId="636"/>
            <ac:spMk id="15" creationId="{FEABD51C-FBA6-2EF8-F969-E61F01474871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6.018" v="76" actId="1076"/>
          <ac:spMkLst>
            <pc:docMk/>
            <pc:sldMk cId="2068992307" sldId="636"/>
            <ac:spMk id="17" creationId="{4DBDD26C-8AA9-9A73-A826-D79BDBBA952C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6.033" v="77" actId="1076"/>
          <ac:spMkLst>
            <pc:docMk/>
            <pc:sldMk cId="2068992307" sldId="636"/>
            <ac:spMk id="18" creationId="{3089E8FB-7372-520E-FAB1-63FC0AA8E78F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6.065" v="78" actId="1076"/>
          <ac:spMkLst>
            <pc:docMk/>
            <pc:sldMk cId="2068992307" sldId="636"/>
            <ac:spMk id="19" creationId="{7EA02CF8-2E63-06C0-534C-6C48B93AC00F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6.096" v="79" actId="1076"/>
          <ac:spMkLst>
            <pc:docMk/>
            <pc:sldMk cId="2068992307" sldId="636"/>
            <ac:spMk id="21" creationId="{E1676A3C-8093-73A8-D808-6D2F9C97F8A9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6.205" v="83" actId="1076"/>
          <ac:spMkLst>
            <pc:docMk/>
            <pc:sldMk cId="2068992307" sldId="636"/>
            <ac:spMk id="24" creationId="{36CFB692-F2A8-3D2E-4F3F-7125585DC054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6.221" v="84" actId="1076"/>
          <ac:spMkLst>
            <pc:docMk/>
            <pc:sldMk cId="2068992307" sldId="636"/>
            <ac:spMk id="25" creationId="{6E997109-A524-C1ED-D22E-EB4D5BAEA0A7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6.252" v="85" actId="1076"/>
          <ac:spMkLst>
            <pc:docMk/>
            <pc:sldMk cId="2068992307" sldId="636"/>
            <ac:spMk id="26" creationId="{49300E8E-0FAB-7D8A-7F1D-FA0AD72EEB91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6.268" v="86" actId="1076"/>
          <ac:spMkLst>
            <pc:docMk/>
            <pc:sldMk cId="2068992307" sldId="636"/>
            <ac:spMk id="27" creationId="{C2930491-526A-E415-E9E5-C1C32B9765C0}"/>
          </ac:spMkLst>
        </pc:spChg>
        <pc:spChg chg="mod">
          <ac:chgData name="Paul Heaton" userId="S::sxs98pmh@reading.ac.uk::e9bc2bb0-71b7-47ba-9e2c-6108d58a452f" providerId="AD" clId="Web-{375A70A2-80DE-433D-A626-95FF665B82D8}" dt="2022-06-27T08:07:36.283" v="87" actId="1076"/>
          <ac:spMkLst>
            <pc:docMk/>
            <pc:sldMk cId="2068992307" sldId="636"/>
            <ac:spMk id="28" creationId="{84031B49-37A1-B3A0-F50E-0E997E164CF2}"/>
          </ac:spMkLst>
        </pc:spChg>
        <pc:picChg chg="mod">
          <ac:chgData name="Paul Heaton" userId="S::sxs98pmh@reading.ac.uk::e9bc2bb0-71b7-47ba-9e2c-6108d58a452f" providerId="AD" clId="Web-{375A70A2-80DE-433D-A626-95FF665B82D8}" dt="2022-06-27T08:07:36.127" v="80" actId="1076"/>
          <ac:picMkLst>
            <pc:docMk/>
            <pc:sldMk cId="2068992307" sldId="636"/>
            <ac:picMk id="5" creationId="{D45D52E8-24B6-230D-01D8-203B2404F7EB}"/>
          </ac:picMkLst>
        </pc:picChg>
        <pc:picChg chg="mod">
          <ac:chgData name="Paul Heaton" userId="S::sxs98pmh@reading.ac.uk::e9bc2bb0-71b7-47ba-9e2c-6108d58a452f" providerId="AD" clId="Web-{375A70A2-80DE-433D-A626-95FF665B82D8}" dt="2022-06-27T08:07:35.815" v="68" actId="1076"/>
          <ac:picMkLst>
            <pc:docMk/>
            <pc:sldMk cId="2068992307" sldId="636"/>
            <ac:picMk id="8" creationId="{5B4C5ABC-3086-3430-3469-93DC6B9AC946}"/>
          </ac:picMkLst>
        </pc:picChg>
        <pc:picChg chg="mod">
          <ac:chgData name="Paul Heaton" userId="S::sxs98pmh@reading.ac.uk::e9bc2bb0-71b7-47ba-9e2c-6108d58a452f" providerId="AD" clId="Web-{375A70A2-80DE-433D-A626-95FF665B82D8}" dt="2022-06-27T08:07:35.846" v="69" actId="1076"/>
          <ac:picMkLst>
            <pc:docMk/>
            <pc:sldMk cId="2068992307" sldId="636"/>
            <ac:picMk id="9" creationId="{652FCA10-A8D0-A90C-FA07-197D17CD0864}"/>
          </ac:picMkLst>
        </pc:picChg>
        <pc:cxnChg chg="mod">
          <ac:chgData name="Paul Heaton" userId="S::sxs98pmh@reading.ac.uk::e9bc2bb0-71b7-47ba-9e2c-6108d58a452f" providerId="AD" clId="Web-{375A70A2-80DE-433D-A626-95FF665B82D8}" dt="2022-06-27T08:07:36.143" v="81" actId="1076"/>
          <ac:cxnSpMkLst>
            <pc:docMk/>
            <pc:sldMk cId="2068992307" sldId="636"/>
            <ac:cxnSpMk id="16" creationId="{9DFAFDE9-3BBF-C404-33F1-C46720277C7C}"/>
          </ac:cxnSpMkLst>
        </pc:cxnChg>
        <pc:cxnChg chg="mod">
          <ac:chgData name="Paul Heaton" userId="S::sxs98pmh@reading.ac.uk::e9bc2bb0-71b7-47ba-9e2c-6108d58a452f" providerId="AD" clId="Web-{375A70A2-80DE-433D-A626-95FF665B82D8}" dt="2022-06-27T08:07:36.174" v="82" actId="1076"/>
          <ac:cxnSpMkLst>
            <pc:docMk/>
            <pc:sldMk cId="2068992307" sldId="636"/>
            <ac:cxnSpMk id="22" creationId="{68B70A24-DFD9-81C0-F31D-1C825234C57B}"/>
          </ac:cxnSpMkLst>
        </pc:cxnChg>
      </pc:sldChg>
    </pc:docChg>
  </pc:docChgLst>
  <pc:docChgLst>
    <pc:chgData name="Paul Heaton" userId="S::sxs98pmh@reading.ac.uk::e9bc2bb0-71b7-47ba-9e2c-6108d58a452f" providerId="AD" clId="Web-{71600E1C-ED7B-42A9-813A-304C36CF9A76}"/>
    <pc:docChg chg="modSld">
      <pc:chgData name="Paul Heaton" userId="S::sxs98pmh@reading.ac.uk::e9bc2bb0-71b7-47ba-9e2c-6108d58a452f" providerId="AD" clId="Web-{71600E1C-ED7B-42A9-813A-304C36CF9A76}" dt="2022-06-21T21:46:52.668" v="25" actId="14100"/>
      <pc:docMkLst>
        <pc:docMk/>
      </pc:docMkLst>
      <pc:sldChg chg="addSp delSp modSp">
        <pc:chgData name="Paul Heaton" userId="S::sxs98pmh@reading.ac.uk::e9bc2bb0-71b7-47ba-9e2c-6108d58a452f" providerId="AD" clId="Web-{71600E1C-ED7B-42A9-813A-304C36CF9A76}" dt="2022-06-21T21:46:52.668" v="25" actId="14100"/>
        <pc:sldMkLst>
          <pc:docMk/>
          <pc:sldMk cId="2068992307" sldId="636"/>
        </pc:sldMkLst>
        <pc:spChg chg="mod">
          <ac:chgData name="Paul Heaton" userId="S::sxs98pmh@reading.ac.uk::e9bc2bb0-71b7-47ba-9e2c-6108d58a452f" providerId="AD" clId="Web-{71600E1C-ED7B-42A9-813A-304C36CF9A76}" dt="2022-06-21T21:45:56.464" v="17" actId="1076"/>
          <ac:spMkLst>
            <pc:docMk/>
            <pc:sldMk cId="2068992307" sldId="636"/>
            <ac:spMk id="12" creationId="{840C2715-EBBB-9B79-F57E-7151F9ABD773}"/>
          </ac:spMkLst>
        </pc:spChg>
        <pc:spChg chg="mod">
          <ac:chgData name="Paul Heaton" userId="S::sxs98pmh@reading.ac.uk::e9bc2bb0-71b7-47ba-9e2c-6108d58a452f" providerId="AD" clId="Web-{71600E1C-ED7B-42A9-813A-304C36CF9A76}" dt="2022-06-21T21:46:19.589" v="21" actId="1076"/>
          <ac:spMkLst>
            <pc:docMk/>
            <pc:sldMk cId="2068992307" sldId="636"/>
            <ac:spMk id="13" creationId="{6324136D-4BA8-0586-9938-C67898259F5F}"/>
          </ac:spMkLst>
        </pc:spChg>
        <pc:spChg chg="mod">
          <ac:chgData name="Paul Heaton" userId="S::sxs98pmh@reading.ac.uk::e9bc2bb0-71b7-47ba-9e2c-6108d58a452f" providerId="AD" clId="Web-{71600E1C-ED7B-42A9-813A-304C36CF9A76}" dt="2022-06-21T21:46:03.980" v="18" actId="1076"/>
          <ac:spMkLst>
            <pc:docMk/>
            <pc:sldMk cId="2068992307" sldId="636"/>
            <ac:spMk id="14" creationId="{1F7DE736-7925-2070-F2E0-AF7072ECF5C6}"/>
          </ac:spMkLst>
        </pc:spChg>
        <pc:spChg chg="mod">
          <ac:chgData name="Paul Heaton" userId="S::sxs98pmh@reading.ac.uk::e9bc2bb0-71b7-47ba-9e2c-6108d58a452f" providerId="AD" clId="Web-{71600E1C-ED7B-42A9-813A-304C36CF9A76}" dt="2022-06-21T21:45:02.946" v="10" actId="20577"/>
          <ac:spMkLst>
            <pc:docMk/>
            <pc:sldMk cId="2068992307" sldId="636"/>
            <ac:spMk id="15" creationId="{FEABD51C-FBA6-2EF8-F969-E61F01474871}"/>
          </ac:spMkLst>
        </pc:spChg>
        <pc:spChg chg="mod">
          <ac:chgData name="Paul Heaton" userId="S::sxs98pmh@reading.ac.uk::e9bc2bb0-71b7-47ba-9e2c-6108d58a452f" providerId="AD" clId="Web-{71600E1C-ED7B-42A9-813A-304C36CF9A76}" dt="2022-06-21T21:46:13.636" v="20" actId="1076"/>
          <ac:spMkLst>
            <pc:docMk/>
            <pc:sldMk cId="2068992307" sldId="636"/>
            <ac:spMk id="17" creationId="{4DBDD26C-8AA9-9A73-A826-D79BDBBA952C}"/>
          </ac:spMkLst>
        </pc:spChg>
        <pc:spChg chg="mod">
          <ac:chgData name="Paul Heaton" userId="S::sxs98pmh@reading.ac.uk::e9bc2bb0-71b7-47ba-9e2c-6108d58a452f" providerId="AD" clId="Web-{71600E1C-ED7B-42A9-813A-304C36CF9A76}" dt="2022-06-21T21:46:09.073" v="19" actId="1076"/>
          <ac:spMkLst>
            <pc:docMk/>
            <pc:sldMk cId="2068992307" sldId="636"/>
            <ac:spMk id="18" creationId="{3089E8FB-7372-520E-FAB1-63FC0AA8E78F}"/>
          </ac:spMkLst>
        </pc:spChg>
        <pc:spChg chg="mod">
          <ac:chgData name="Paul Heaton" userId="S::sxs98pmh@reading.ac.uk::e9bc2bb0-71b7-47ba-9e2c-6108d58a452f" providerId="AD" clId="Web-{71600E1C-ED7B-42A9-813A-304C36CF9A76}" dt="2022-06-21T21:46:52.668" v="25" actId="14100"/>
          <ac:spMkLst>
            <pc:docMk/>
            <pc:sldMk cId="2068992307" sldId="636"/>
            <ac:spMk id="19" creationId="{7EA02CF8-2E63-06C0-534C-6C48B93AC00F}"/>
          </ac:spMkLst>
        </pc:spChg>
        <pc:picChg chg="add mod">
          <ac:chgData name="Paul Heaton" userId="S::sxs98pmh@reading.ac.uk::e9bc2bb0-71b7-47ba-9e2c-6108d58a452f" providerId="AD" clId="Web-{71600E1C-ED7B-42A9-813A-304C36CF9A76}" dt="2022-06-21T21:46:39.746" v="24" actId="1076"/>
          <ac:picMkLst>
            <pc:docMk/>
            <pc:sldMk cId="2068992307" sldId="636"/>
            <ac:picMk id="5" creationId="{D45D52E8-24B6-230D-01D8-203B2404F7EB}"/>
          </ac:picMkLst>
        </pc:picChg>
        <pc:picChg chg="del mod">
          <ac:chgData name="Paul Heaton" userId="S::sxs98pmh@reading.ac.uk::e9bc2bb0-71b7-47ba-9e2c-6108d58a452f" providerId="AD" clId="Web-{71600E1C-ED7B-42A9-813A-304C36CF9A76}" dt="2022-06-21T21:43:14.678" v="1"/>
          <ac:picMkLst>
            <pc:docMk/>
            <pc:sldMk cId="2068992307" sldId="636"/>
            <ac:picMk id="6" creationId="{98409A14-5BE8-C56D-E87D-BAE1E6621615}"/>
          </ac:picMkLst>
        </pc:picChg>
      </pc:sldChg>
    </pc:docChg>
  </pc:docChgLst>
  <pc:docChgLst>
    <pc:chgData name="Paul Heaton" userId="S::sxs98pmh@reading.ac.uk::e9bc2bb0-71b7-47ba-9e2c-6108d58a452f" providerId="AD" clId="Web-{E8B2CFB9-BCA4-4383-8D1F-7A1208005EAB}"/>
    <pc:docChg chg="modSld">
      <pc:chgData name="Paul Heaton" userId="S::sxs98pmh@reading.ac.uk::e9bc2bb0-71b7-47ba-9e2c-6108d58a452f" providerId="AD" clId="Web-{E8B2CFB9-BCA4-4383-8D1F-7A1208005EAB}" dt="2022-07-02T07:52:21.835" v="58" actId="1076"/>
      <pc:docMkLst>
        <pc:docMk/>
      </pc:docMkLst>
      <pc:sldChg chg="addSp modSp">
        <pc:chgData name="Paul Heaton" userId="S::sxs98pmh@reading.ac.uk::e9bc2bb0-71b7-47ba-9e2c-6108d58a452f" providerId="AD" clId="Web-{E8B2CFB9-BCA4-4383-8D1F-7A1208005EAB}" dt="2022-07-02T07:52:21.835" v="58" actId="1076"/>
        <pc:sldMkLst>
          <pc:docMk/>
          <pc:sldMk cId="3467467682" sldId="637"/>
        </pc:sldMkLst>
        <pc:spChg chg="mod">
          <ac:chgData name="Paul Heaton" userId="S::sxs98pmh@reading.ac.uk::e9bc2bb0-71b7-47ba-9e2c-6108d58a452f" providerId="AD" clId="Web-{E8B2CFB9-BCA4-4383-8D1F-7A1208005EAB}" dt="2022-07-02T07:52:21.835" v="58" actId="1076"/>
          <ac:spMkLst>
            <pc:docMk/>
            <pc:sldMk cId="3467467682" sldId="637"/>
            <ac:spMk id="3" creationId="{8F2E1022-B381-FCF5-16CD-1D80228727C4}"/>
          </ac:spMkLst>
        </pc:spChg>
        <pc:spChg chg="add mod">
          <ac:chgData name="Paul Heaton" userId="S::sxs98pmh@reading.ac.uk::e9bc2bb0-71b7-47ba-9e2c-6108d58a452f" providerId="AD" clId="Web-{E8B2CFB9-BCA4-4383-8D1F-7A1208005EAB}" dt="2022-07-02T07:51:40.207" v="52" actId="20577"/>
          <ac:spMkLst>
            <pc:docMk/>
            <pc:sldMk cId="3467467682" sldId="637"/>
            <ac:spMk id="5" creationId="{E0620E1D-D0B4-A05E-37F6-BB591268E1D3}"/>
          </ac:spMkLst>
        </pc:spChg>
        <pc:picChg chg="mod">
          <ac:chgData name="Paul Heaton" userId="S::sxs98pmh@reading.ac.uk::e9bc2bb0-71b7-47ba-9e2c-6108d58a452f" providerId="AD" clId="Web-{E8B2CFB9-BCA4-4383-8D1F-7A1208005EAB}" dt="2022-07-02T07:49:02.477" v="0" actId="14100"/>
          <ac:picMkLst>
            <pc:docMk/>
            <pc:sldMk cId="3467467682" sldId="637"/>
            <ac:picMk id="6" creationId="{CC2B3CC0-4972-15D6-8127-F8F784CF6DB3}"/>
          </ac:picMkLst>
        </pc:picChg>
        <pc:picChg chg="mod">
          <ac:chgData name="Paul Heaton" userId="S::sxs98pmh@reading.ac.uk::e9bc2bb0-71b7-47ba-9e2c-6108d58a452f" providerId="AD" clId="Web-{E8B2CFB9-BCA4-4383-8D1F-7A1208005EAB}" dt="2022-07-02T07:49:12.696" v="1" actId="14100"/>
          <ac:picMkLst>
            <pc:docMk/>
            <pc:sldMk cId="3467467682" sldId="637"/>
            <ac:picMk id="8" creationId="{9C0DCB0F-6BE4-409A-D3B6-ED466F4755C6}"/>
          </ac:picMkLst>
        </pc:picChg>
      </pc:sldChg>
    </pc:docChg>
  </pc:docChgLst>
  <pc:docChgLst>
    <pc:chgData name="Paul Heaton" userId="S::sxs98pmh@reading.ac.uk::e9bc2bb0-71b7-47ba-9e2c-6108d58a452f" providerId="AD" clId="Web-{D06357C8-191B-4050-A576-AC4F6ADE0AE1}"/>
    <pc:docChg chg="modSld">
      <pc:chgData name="Paul Heaton" userId="S::sxs98pmh@reading.ac.uk::e9bc2bb0-71b7-47ba-9e2c-6108d58a452f" providerId="AD" clId="Web-{D06357C8-191B-4050-A576-AC4F6ADE0AE1}" dt="2022-06-27T10:42:03.843" v="6" actId="1076"/>
      <pc:docMkLst>
        <pc:docMk/>
      </pc:docMkLst>
      <pc:sldChg chg="addSp delSp modSp">
        <pc:chgData name="Paul Heaton" userId="S::sxs98pmh@reading.ac.uk::e9bc2bb0-71b7-47ba-9e2c-6108d58a452f" providerId="AD" clId="Web-{D06357C8-191B-4050-A576-AC4F6ADE0AE1}" dt="2022-06-27T10:42:03.843" v="6" actId="1076"/>
        <pc:sldMkLst>
          <pc:docMk/>
          <pc:sldMk cId="2068992307" sldId="636"/>
        </pc:sldMkLst>
        <pc:spChg chg="mod">
          <ac:chgData name="Paul Heaton" userId="S::sxs98pmh@reading.ac.uk::e9bc2bb0-71b7-47ba-9e2c-6108d58a452f" providerId="AD" clId="Web-{D06357C8-191B-4050-A576-AC4F6ADE0AE1}" dt="2022-06-27T10:42:03.843" v="6" actId="1076"/>
          <ac:spMkLst>
            <pc:docMk/>
            <pc:sldMk cId="2068992307" sldId="636"/>
            <ac:spMk id="27" creationId="{C2930491-526A-E415-E9E5-C1C32B9765C0}"/>
          </ac:spMkLst>
        </pc:spChg>
        <pc:picChg chg="add mod">
          <ac:chgData name="Paul Heaton" userId="S::sxs98pmh@reading.ac.uk::e9bc2bb0-71b7-47ba-9e2c-6108d58a452f" providerId="AD" clId="Web-{D06357C8-191B-4050-A576-AC4F6ADE0AE1}" dt="2022-06-27T10:41:55.796" v="5" actId="14100"/>
          <ac:picMkLst>
            <pc:docMk/>
            <pc:sldMk cId="2068992307" sldId="636"/>
            <ac:picMk id="3" creationId="{34BD17AE-85F0-7313-CABB-53334FF271FE}"/>
          </ac:picMkLst>
        </pc:picChg>
        <pc:picChg chg="del">
          <ac:chgData name="Paul Heaton" userId="S::sxs98pmh@reading.ac.uk::e9bc2bb0-71b7-47ba-9e2c-6108d58a452f" providerId="AD" clId="Web-{D06357C8-191B-4050-A576-AC4F6ADE0AE1}" dt="2022-06-27T10:40:40.247" v="0"/>
          <ac:picMkLst>
            <pc:docMk/>
            <pc:sldMk cId="2068992307" sldId="636"/>
            <ac:picMk id="9" creationId="{652FCA10-A8D0-A90C-FA07-197D17CD086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02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02" y="9429987"/>
            <a:ext cx="2945873" cy="4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715793"/>
            <a:ext cx="5438783" cy="44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428390"/>
            <a:ext cx="2945873" cy="49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3" tIns="46095" rIns="92193" bIns="4609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22040"/>
            <a:ext cx="3888000" cy="39513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81327" y="2322040"/>
            <a:ext cx="3888000" cy="39513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on up to two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 on up to two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Timetable (suggest three columns – event, location, time)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Timetable (suggest three columns – event, location, time)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Timetable (suggest three columns – event, location, time)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22040"/>
            <a:ext cx="3888000" cy="395130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81327" y="2322040"/>
            <a:ext cx="3888000" cy="3951304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535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12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7938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890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0768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3280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10" name="Picture 53" descr="Device-blac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7938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19968"/>
            <a:ext cx="8280000" cy="3951304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794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0" y="2322040"/>
            <a:ext cx="8280000" cy="396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Grey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  <a:endParaRPr lang="en-GB" altLang="en-US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altLang="en-US" noProof="0"/>
              <a:t>Click to add subtitle</a:t>
            </a:r>
            <a:endParaRPr lang="en-GB" altLang="en-US" noProof="0"/>
          </a:p>
        </p:txBody>
      </p:sp>
      <p:pic>
        <p:nvPicPr>
          <p:cNvPr id="15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05551"/>
          </a:xfrm>
          <a:solidFill>
            <a:srgbClr val="FDE6AB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ysClr val="windowText" lastClr="000000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/>
              <a:t>Unit name here, max 2 line, adjust width of box if required</a:t>
            </a:r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21" name="Picture 53" descr="Device-blac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7938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7188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4497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ubtitle (Off-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640960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255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Image and sidebar (off-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buClrTx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300192" y="2214000"/>
            <a:ext cx="2592288" cy="4383352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847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Timetable (suggest three columns – event, location, time)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522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993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659154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1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26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4294"/>
            <a:ext cx="6769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1" y="439663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4294"/>
            <a:ext cx="6769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3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Unit name here, max 2 line, adjust width of box if required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8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1478199362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4294"/>
            <a:ext cx="6769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1" y="439663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1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26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3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Unit name here, max 2 line, adjust width of box if required</a:t>
            </a:r>
            <a:endParaRPr lang="en-GB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1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Copyright University of Reading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/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8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75648345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1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4294"/>
            <a:ext cx="6769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2747028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4800" y="2322040"/>
            <a:ext cx="8280000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9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1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4294"/>
            <a:ext cx="6769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POTENTIAL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OPPORTUNITIES</a:t>
            </a:r>
            <a:r>
              <a:rPr lang="en-GB" altLang="en-US" sz="140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bg1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7387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5065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9414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5" y="3841457"/>
            <a:ext cx="1020286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/>
              <a:t>Education is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Make the box longer for longer phrases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73091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4" y="3841457"/>
            <a:ext cx="1020286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/>
              <a:t>Education is</a:t>
            </a:r>
            <a:endParaRPr lang="en-GB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Make the box longer for longer phrases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277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1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on two lines maximum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8479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1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 on two lines maximum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4021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1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 on two lines maximum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3967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70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7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8210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70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7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761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4800" y="1342840"/>
            <a:ext cx="8280000" cy="82800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028525" y="6345352"/>
            <a:ext cx="67627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24800" y="2322040"/>
            <a:ext cx="3888000" cy="39550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81327" y="2322040"/>
            <a:ext cx="3888000" cy="395505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70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7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1" marR="0" indent="-180001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3" marR="0" indent="-180001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6" marR="0" indent="-180001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8" marR="0" indent="-180001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10" marR="0" indent="-180001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1" marR="0" lvl="0" indent="-180001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1" marR="0" lvl="1" indent="-180001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1" marR="0" lvl="2" indent="-180001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1" marR="0" lvl="3" indent="-180001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1" marR="0" lvl="4" indent="-180001" algn="l" defTabSz="914406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912171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3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1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Timetable (suggest three columns – event, Location, time)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1" y="1484785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114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3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1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Timetable (suggest three columns – event, Location, time)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1" y="1484785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3294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368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3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1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Timetable (suggest three columns – event, Location, time)</a:t>
            </a:r>
            <a:endParaRPr lang="en-GB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1" y="1484785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340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add title</a:t>
            </a:r>
            <a:endParaRPr lang="en-GB" altLang="en-US" noProof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add subtitle</a:t>
            </a:r>
            <a:endParaRPr lang="en-GB" altLang="en-US" noProof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32" name="Picture 55" descr="White version of the University of Reading's logo." title="University of Reading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/>
              <a:t>Unit name here, max 2 line, adjust width of box if required</a:t>
            </a:r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add subtitle</a:t>
            </a:r>
            <a:endParaRPr lang="en-GB" altLang="en-US" noProof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3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add title</a:t>
            </a:r>
            <a:endParaRPr lang="en-GB" altLang="en-US" noProof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05551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</a:lstStyle>
          <a:p>
            <a:pPr lvl="0"/>
            <a:r>
              <a:rPr lang="en-US"/>
              <a:t>Unit name here, max 2 line, adjust width of box if required</a:t>
            </a:r>
            <a:endParaRPr lang="en-GB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Copyright University of Reading</a:t>
            </a:r>
          </a:p>
        </p:txBody>
      </p:sp>
      <p:pic>
        <p:nvPicPr>
          <p:cNvPr id="18" name="Picture 55" descr="White version of the University of Reading's logo." title="University of Reading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 descr="Background image of spiralling trails of light." title="Swirling light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 on up to two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55" descr="Colour version of the University of Reading's logo." title="University of Reading 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34284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add title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32204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34535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8" r:id="rId3"/>
    <p:sldLayoutId id="2147483700" r:id="rId4"/>
    <p:sldLayoutId id="2147483705" r:id="rId5"/>
    <p:sldLayoutId id="2147483696" r:id="rId6"/>
    <p:sldLayoutId id="2147483701" r:id="rId7"/>
    <p:sldLayoutId id="2147483702" r:id="rId8"/>
    <p:sldLayoutId id="2147483708" r:id="rId9"/>
    <p:sldLayoutId id="2147483713" r:id="rId10"/>
    <p:sldLayoutId id="2147483709" r:id="rId11"/>
    <p:sldLayoutId id="2147483710" r:id="rId12"/>
    <p:sldLayoutId id="2147483711" r:id="rId13"/>
    <p:sldLayoutId id="2147483712" r:id="rId14"/>
    <p:sldLayoutId id="2147483714" r:id="rId15"/>
    <p:sldLayoutId id="2147483715" r:id="rId16"/>
    <p:sldLayoutId id="2147483716" r:id="rId17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E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37012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title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34932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5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0" r:id="rId3"/>
    <p:sldLayoutId id="2147483732" r:id="rId4"/>
    <p:sldLayoutId id="2147483738" r:id="rId5"/>
    <p:sldLayoutId id="2147483742" r:id="rId6"/>
    <p:sldLayoutId id="2147483745" r:id="rId7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cap="none" baseline="0">
          <a:solidFill>
            <a:schemeClr val="tx2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400" baseline="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38151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1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1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1" y="438151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4294"/>
            <a:ext cx="6769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>
                <a:solidFill>
                  <a:schemeClr val="tx1"/>
                </a:solidFill>
                <a:latin typeface="Effra Heavy" pitchFamily="34" charset="0"/>
              </a:rPr>
              <a:t>POTENTIAL</a:t>
            </a:r>
            <a:r>
              <a:rPr lang="en-GB" altLang="en-US" sz="140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tx1"/>
                </a:solidFill>
                <a:latin typeface="Effra Heavy" pitchFamily="34" charset="0"/>
              </a:rPr>
              <a:t>OPPORTUNITIES</a:t>
            </a:r>
            <a:r>
              <a:rPr lang="en-GB" altLang="en-US" sz="140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>
                <a:solidFill>
                  <a:schemeClr val="tx1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15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6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12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1" marR="0" indent="-180001" algn="l" defTabSz="9144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3" marR="0" indent="-180001" algn="l" defTabSz="9144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6" marR="0" indent="-180001" algn="l" defTabSz="9144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8" marR="0" indent="-180001" algn="l" defTabSz="9144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10" marR="0" indent="-180001" algn="l" defTabSz="9144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16" indent="-228601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19" indent="-228601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22" indent="-228601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25" indent="-228601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inghistorian.org/assets/creating-network-diagrams-from-historical-sources/network-example1-en.cs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org/users/download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sehosting.reading.ac.uk/courses/network_analysis/data/nodes-gephi.cs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sehosting.reading.ac.uk/courses/network_analysis/data/edges-gephi.csv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ephi.org/users/download/" TargetMode="External"/><Relationship Id="rId2" Type="http://schemas.openxmlformats.org/officeDocument/2006/relationships/hyperlink" Target="https://hdlab.stanford.edu/palladi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inghistorian.org/assets/creating-network-diagrams-from-historical-sources/network-example1-en.csv" TargetMode="External"/><Relationship Id="rId2" Type="http://schemas.openxmlformats.org/officeDocument/2006/relationships/hyperlink" Target="https://programminghistorian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rsehosting.reading.ac.uk/courses/network_analysis/data/edges-palladio.csv" TargetMode="External"/><Relationship Id="rId4" Type="http://schemas.openxmlformats.org/officeDocument/2006/relationships/hyperlink" Target="https://rsehosting.reading.ac.uk/courses/network_analysis/data/nodes-palladio.cs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dlab.stanford.edu/palladio-app/#/uploa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dlab.stanford.edu/palladio-app/#/uploa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dlab.stanford.edu/palladio-app/#/uploa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s://programminghistorian.org/assets/creating-network-diagrams-from-historical-sources/network-example2-en.cs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98" y="1037383"/>
            <a:ext cx="7246827" cy="942819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GB" sz="2800" b="1" u="sng" dirty="0">
                <a:latin typeface="Arial Bold"/>
                <a:cs typeface="Arial Bold"/>
              </a:rPr>
              <a:t>Network Analysis with Palladio and Gephi</a:t>
            </a:r>
            <a:endParaRPr lang="en-GB" sz="2800" dirty="0">
              <a:latin typeface="Arial Bold"/>
              <a:cs typeface="Arial Bold"/>
            </a:endParaRPr>
          </a:p>
          <a:p>
            <a:endParaRPr lang="en-GB" sz="28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2E1022-B381-FCF5-16CD-1D80228727C4}"/>
              </a:ext>
            </a:extLst>
          </p:cNvPr>
          <p:cNvSpPr txBox="1"/>
          <p:nvPr/>
        </p:nvSpPr>
        <p:spPr>
          <a:xfrm>
            <a:off x="662836" y="1466190"/>
            <a:ext cx="482353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By Paul Heaton, The University of Reading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20E1D-D0B4-A05E-37F6-BB591268E1D3}"/>
              </a:ext>
            </a:extLst>
          </p:cNvPr>
          <p:cNvSpPr txBox="1"/>
          <p:nvPr/>
        </p:nvSpPr>
        <p:spPr>
          <a:xfrm>
            <a:off x="336642" y="6165182"/>
            <a:ext cx="790285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Outputs from Palladio and Gephi for Ralph Neumann donor relationships</a:t>
            </a:r>
            <a:endParaRPr 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4FDBE36-9DB2-783E-E6E8-CCEF5145D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3171" y="3079387"/>
            <a:ext cx="3530231" cy="277089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488C95F8-C871-0D07-B5BA-6FABBA95AA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836" y="3047821"/>
            <a:ext cx="3515473" cy="287225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DE789262-9470-4415-A22F-1A424CD6DBF7}"/>
              </a:ext>
            </a:extLst>
          </p:cNvPr>
          <p:cNvSpPr txBox="1">
            <a:spLocks/>
          </p:cNvSpPr>
          <p:nvPr/>
        </p:nvSpPr>
        <p:spPr bwMode="auto">
          <a:xfrm>
            <a:off x="767244" y="1961257"/>
            <a:ext cx="7609511" cy="8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kern="0" dirty="0">
                <a:latin typeface="Arial Bold"/>
                <a:cs typeface="Arial Bold"/>
              </a:rPr>
              <a:t>Objectives: This short tutorial is an introduction to network analysis</a:t>
            </a:r>
          </a:p>
          <a:p>
            <a:r>
              <a:rPr lang="en-GB" sz="1800" kern="0" dirty="0">
                <a:latin typeface="Arial Bold"/>
                <a:cs typeface="Arial Bold"/>
              </a:rPr>
              <a:t> software. It is not exhaustive, but aims to give the user a basis upon </a:t>
            </a:r>
          </a:p>
          <a:p>
            <a:r>
              <a:rPr lang="en-GB" sz="1800" kern="0" dirty="0">
                <a:latin typeface="Arial Bold"/>
                <a:cs typeface="Arial Bold"/>
              </a:rPr>
              <a:t>which to take the subject further with their own analysis.</a:t>
            </a:r>
            <a:endParaRPr lang="en-US" sz="1800" kern="0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46746768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82764"/>
            <a:ext cx="8280000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Visualising the data- Palladio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5"/>
            <a:ext cx="8092108" cy="159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The next stage is to add the Edges table</a:t>
            </a:r>
            <a:endParaRPr lang="de-DE" sz="1800" b="1" i="1" kern="0" dirty="0">
              <a:latin typeface="Arial Bold"/>
              <a:cs typeface="Arial Bold"/>
            </a:endParaRPr>
          </a:p>
          <a:p>
            <a:endParaRPr lang="de-DE" sz="1800" b="1" i="1" kern="0" dirty="0">
              <a:latin typeface="Arial Bold"/>
              <a:cs typeface="Arial Bold"/>
            </a:endParaRPr>
          </a:p>
          <a:p>
            <a:r>
              <a:rPr lang="de-DE" sz="1800" b="1" kern="0" dirty="0">
                <a:latin typeface="Arial Bold"/>
                <a:cs typeface="Arial Bold"/>
              </a:rPr>
              <a:t>Rename the file </a:t>
            </a:r>
            <a:r>
              <a:rPr lang="de-DE" sz="1800" b="1" i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old"/>
                <a:cs typeface="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network-example1-en.csv</a:t>
            </a:r>
            <a:r>
              <a:rPr lang="de-DE" sz="1800" b="1" i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old"/>
                <a:cs typeface="Arial Bold"/>
              </a:rPr>
              <a:t> </a:t>
            </a:r>
            <a:r>
              <a:rPr lang="de-DE" sz="18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old"/>
                <a:cs typeface="Arial Bold"/>
              </a:rPr>
              <a:t> </a:t>
            </a:r>
            <a:r>
              <a:rPr lang="de-DE" sz="1800" b="1" kern="0" dirty="0">
                <a:latin typeface="Arial Bold"/>
                <a:cs typeface="Arial Bold"/>
              </a:rPr>
              <a:t>to </a:t>
            </a:r>
            <a:r>
              <a:rPr lang="de-DE" sz="1800" b="1" i="1" kern="0" dirty="0">
                <a:latin typeface="Arial Bold"/>
                <a:cs typeface="Arial Bold"/>
              </a:rPr>
              <a:t>edges-palladio.csv</a:t>
            </a:r>
          </a:p>
          <a:p>
            <a:r>
              <a:rPr lang="de-DE" sz="1800" b="1" kern="0" dirty="0">
                <a:latin typeface="Arial Bold"/>
                <a:cs typeface="Arial Bold"/>
              </a:rPr>
              <a:t>Click on `Person` and you will see a summary of the Nodes table.</a:t>
            </a:r>
          </a:p>
          <a:p>
            <a:r>
              <a:rPr lang="de-DE" sz="1800" b="1" kern="0" dirty="0">
                <a:latin typeface="Arial Bold"/>
                <a:cs typeface="Arial Bold"/>
              </a:rPr>
              <a:t>Now click on `Add a new table` in the bottom right of this panel and</a:t>
            </a:r>
          </a:p>
          <a:p>
            <a:r>
              <a:rPr lang="de-DE" sz="1800" b="1" kern="0" dirty="0">
                <a:latin typeface="Arial Bold"/>
                <a:cs typeface="Arial Bold"/>
              </a:rPr>
              <a:t>Drag and drop the </a:t>
            </a:r>
            <a:r>
              <a:rPr lang="de-DE" sz="1800" b="1" i="1" kern="0" dirty="0">
                <a:latin typeface="Arial Bold"/>
                <a:cs typeface="Arial Bold"/>
              </a:rPr>
              <a:t>edges-palladio.csv  </a:t>
            </a:r>
            <a:r>
              <a:rPr lang="de-DE" sz="1800" b="1" kern="0" dirty="0">
                <a:latin typeface="Arial Bold"/>
                <a:cs typeface="Arial Bold"/>
              </a:rPr>
              <a:t>file into the window and click `load`.</a:t>
            </a:r>
          </a:p>
          <a:p>
            <a:endParaRPr lang="en-US" sz="1800" b="1" kern="0" dirty="0">
              <a:latin typeface="Arial Bold"/>
              <a:cs typeface="Arial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8E7CDF-036A-E5EF-6471-DA8E2655E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966" y="3594802"/>
            <a:ext cx="3330742" cy="2876550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618066D2-53B6-F25C-DEC1-29055A8A7C91}"/>
              </a:ext>
            </a:extLst>
          </p:cNvPr>
          <p:cNvSpPr txBox="1">
            <a:spLocks/>
          </p:cNvSpPr>
          <p:nvPr/>
        </p:nvSpPr>
        <p:spPr bwMode="auto">
          <a:xfrm>
            <a:off x="4572000" y="3601836"/>
            <a:ext cx="359664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800" b="1" kern="0" dirty="0">
                <a:latin typeface="Arial Bold"/>
                <a:cs typeface="Arial Bold"/>
              </a:rPr>
              <a:t>You should see a summary of the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Data fields and the data type for the 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Edges table.</a:t>
            </a:r>
          </a:p>
          <a:p>
            <a:endParaRPr lang="en-US" sz="1800" b="1" kern="0" dirty="0">
              <a:latin typeface="Arial Bold"/>
              <a:cs typeface="Arial Bold"/>
            </a:endParaRPr>
          </a:p>
          <a:p>
            <a:r>
              <a:rPr lang="en-US" sz="1800" b="1" kern="0" dirty="0">
                <a:latin typeface="Arial Bold"/>
                <a:cs typeface="Arial Bold"/>
              </a:rPr>
              <a:t>Click done to see the table in the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Main window</a:t>
            </a:r>
          </a:p>
          <a:p>
            <a:endParaRPr lang="en-US" sz="1800" b="1" kern="0" dirty="0">
              <a:latin typeface="Arial Bold"/>
              <a:cs typeface="Arial Bold"/>
            </a:endParaRPr>
          </a:p>
          <a:p>
            <a:r>
              <a:rPr lang="en-US" sz="1800" b="1" kern="0" dirty="0">
                <a:latin typeface="Arial Bold"/>
                <a:cs typeface="Arial Bold"/>
              </a:rPr>
              <a:t>Provide a title for the 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new table by clicking on the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Untitled area and call it `Relations`.</a:t>
            </a:r>
          </a:p>
        </p:txBody>
      </p:sp>
    </p:spTree>
    <p:extLst>
      <p:ext uri="{BB962C8B-B14F-4D97-AF65-F5344CB8AC3E}">
        <p14:creationId xmlns:p14="http://schemas.microsoft.com/office/powerpoint/2010/main" val="28604855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82764"/>
            <a:ext cx="8280000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Visualising the data- Palladio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5"/>
            <a:ext cx="8092108" cy="66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You should now have two tables which look like the figure below,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showing 35 matches between the Givers and 23 people as Recipients.</a:t>
            </a:r>
            <a:endParaRPr lang="en-US" sz="1800" b="1" kern="0" dirty="0">
              <a:latin typeface="Arial Bold"/>
              <a:cs typeface="Arial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8E7CDF-036A-E5EF-6471-DA8E2655E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698" y="2414954"/>
            <a:ext cx="6239217" cy="39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0716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82764"/>
            <a:ext cx="8280000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Visualising the data- Palladio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5"/>
            <a:ext cx="8092108" cy="66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The data is now ready to by graphed. Click on `Graph` from the main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Window, then click on the button in the top right hand corner.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Here we explicitly tell Palladio which variables we want to plot.</a:t>
            </a:r>
            <a:endParaRPr lang="en-US" sz="1800" b="1" kern="0" dirty="0">
              <a:latin typeface="Arial Bold"/>
              <a:cs typeface="Arial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8E7CDF-036A-E5EF-6471-DA8E2655E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46" y="3158033"/>
            <a:ext cx="3725501" cy="3045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0B456-3521-43C0-BFCC-05BAF9D6E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3146" y="3158033"/>
            <a:ext cx="3725501" cy="304528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D121B1C-5E9C-BDBE-9489-2A0FF017EBD6}"/>
              </a:ext>
            </a:extLst>
          </p:cNvPr>
          <p:cNvSpPr/>
          <p:nvPr/>
        </p:nvSpPr>
        <p:spPr>
          <a:xfrm>
            <a:off x="2388696" y="3773613"/>
            <a:ext cx="1368000" cy="216000"/>
          </a:xfrm>
          <a:prstGeom prst="rightArrow">
            <a:avLst>
              <a:gd name="adj1" fmla="val 35486"/>
              <a:gd name="adj2" fmla="val 62095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4473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82764"/>
            <a:ext cx="8280000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Visualising the data- Palladio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13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836138" y="1508367"/>
            <a:ext cx="8092108" cy="61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Select `Source` as Person and `Target` as Recipient, and tick the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optional boxes. You should now see a diagram as below.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endParaRPr lang="en-GB" sz="1800" b="1" kern="0" dirty="0">
              <a:latin typeface="Arial Bold"/>
              <a:cs typeface="Arial 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0B456-3521-43C0-BFCC-05BAF9D6E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138" y="2214834"/>
            <a:ext cx="7372316" cy="432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3631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82764"/>
            <a:ext cx="8280000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Visualising the data- Palladio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836138" y="1508367"/>
            <a:ext cx="8092108" cy="61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By selecting different sources and targets, the data can be viewed in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different ways according to relationship. The image below shows the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relationships by gender.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endParaRPr lang="en-GB" sz="1800" b="1" kern="0" dirty="0">
              <a:latin typeface="Arial Bold"/>
              <a:cs typeface="Arial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481FE-78E8-46D7-69AA-1E20E41B1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138" y="2543908"/>
            <a:ext cx="7372316" cy="38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6400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32" y="2335427"/>
            <a:ext cx="8280000" cy="155695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000" b="1" u="sng" dirty="0">
                <a:latin typeface="Arial Bold"/>
                <a:cs typeface="Arial Bold"/>
              </a:rPr>
              <a:t>Gephi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15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C9E533-3415-4658-996F-A381AF39D9AD}"/>
              </a:ext>
            </a:extLst>
          </p:cNvPr>
          <p:cNvSpPr txBox="1"/>
          <p:nvPr/>
        </p:nvSpPr>
        <p:spPr>
          <a:xfrm>
            <a:off x="1358221" y="4718755"/>
            <a:ext cx="616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Install package:</a:t>
            </a:r>
          </a:p>
          <a:p>
            <a:r>
              <a:rPr lang="en-GB" dirty="0">
                <a:solidFill>
                  <a:schemeClr val="accent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https://gephi.org/users/download/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0852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82764"/>
            <a:ext cx="8280000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Data preparation - Gephi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16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4"/>
            <a:ext cx="8092108" cy="433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Gephi is a far more complex piece of software than Palladio, but it does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offer a wide variety of options in terms of display and analysis.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Here we will use the same dataset as for Palladio, but demonstrate the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differences in data preparation in order to get a similar network diagram.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One of the key differences between the two </a:t>
            </a:r>
            <a:r>
              <a:rPr lang="en-GB" sz="1800" b="1" kern="0" dirty="0" err="1">
                <a:latin typeface="Arial Bold"/>
                <a:cs typeface="Arial Bold"/>
              </a:rPr>
              <a:t>softwares</a:t>
            </a:r>
            <a:r>
              <a:rPr lang="en-GB" sz="1800" b="1" kern="0" dirty="0">
                <a:latin typeface="Arial Bold"/>
                <a:cs typeface="Arial Bold"/>
              </a:rPr>
              <a:t> is that Gephi uses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Id’s as key fields to bind the relationships together.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The other key difference is that Gephi requires the user to carry out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operations on the data in order to allow the network to be customised.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In other words, Gephi does not make assumptions about the data in the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Way that Palladio does.</a:t>
            </a:r>
            <a:endParaRPr lang="en-US" sz="1800" b="1" kern="0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04720732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82764"/>
            <a:ext cx="8280000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Node preparation - Gephi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17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4"/>
            <a:ext cx="8092108" cy="470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The first stage in preparing data for use by Gephi is to assign an Id to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the donors and recipients in the nodes dataset we used for Palladio.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In Palladio we have:</a:t>
            </a:r>
          </a:p>
          <a:p>
            <a:r>
              <a:rPr lang="en-US" sz="1800" b="1" kern="0" dirty="0" err="1">
                <a:latin typeface="Arial Bold"/>
                <a:cs typeface="Arial Bold"/>
              </a:rPr>
              <a:t>Person,NS</a:t>
            </a:r>
            <a:r>
              <a:rPr lang="en-US" sz="1800" b="1" kern="0" dirty="0">
                <a:latin typeface="Arial Bold"/>
                <a:cs typeface="Arial Bold"/>
              </a:rPr>
              <a:t> Race </a:t>
            </a:r>
            <a:r>
              <a:rPr lang="en-US" sz="1800" b="1" kern="0" dirty="0" err="1">
                <a:latin typeface="Arial Bold"/>
                <a:cs typeface="Arial Bold"/>
              </a:rPr>
              <a:t>Status,Gender</a:t>
            </a:r>
            <a:endParaRPr lang="en-US" sz="1800" b="1" kern="0" dirty="0">
              <a:latin typeface="Arial Bold"/>
              <a:cs typeface="Arial Bold"/>
            </a:endParaRPr>
          </a:p>
          <a:p>
            <a:r>
              <a:rPr lang="en-US" sz="1800" b="1" kern="0" dirty="0">
                <a:latin typeface="Arial Bold"/>
                <a:cs typeface="Arial Bold"/>
              </a:rPr>
              <a:t>Ludwig Lichtwitz,99,99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Ralph Neumann,2,1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Rita Neumann,2,2…</a:t>
            </a:r>
          </a:p>
          <a:p>
            <a:endParaRPr lang="en-US" sz="1800" b="1" kern="0" dirty="0">
              <a:latin typeface="Arial Bold"/>
              <a:cs typeface="Arial Bold"/>
            </a:endParaRPr>
          </a:p>
          <a:p>
            <a:r>
              <a:rPr lang="en-US" sz="1800" b="1" kern="0" dirty="0">
                <a:latin typeface="Arial Bold"/>
                <a:cs typeface="Arial Bold"/>
              </a:rPr>
              <a:t>For Gephi, we add a new column  `Id` to the dataset, and change the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`Person` header to `Label`:</a:t>
            </a:r>
          </a:p>
          <a:p>
            <a:r>
              <a:rPr lang="en-US" sz="1800" b="1" kern="0" dirty="0" err="1">
                <a:latin typeface="Arial Bold"/>
                <a:cs typeface="Arial Bold"/>
              </a:rPr>
              <a:t>Id,Label,NS</a:t>
            </a:r>
            <a:r>
              <a:rPr lang="en-US" sz="1800" b="1" kern="0" dirty="0">
                <a:latin typeface="Arial Bold"/>
                <a:cs typeface="Arial Bold"/>
              </a:rPr>
              <a:t> Race </a:t>
            </a:r>
            <a:r>
              <a:rPr lang="en-US" sz="1800" b="1" kern="0" dirty="0" err="1">
                <a:latin typeface="Arial Bold"/>
                <a:cs typeface="Arial Bold"/>
              </a:rPr>
              <a:t>Status,Gender</a:t>
            </a:r>
            <a:endParaRPr lang="en-US" sz="1800" b="1" kern="0" dirty="0">
              <a:latin typeface="Arial Bold"/>
              <a:cs typeface="Arial Bold"/>
            </a:endParaRPr>
          </a:p>
          <a:p>
            <a:r>
              <a:rPr lang="en-US" sz="1800" b="1" kern="0" dirty="0">
                <a:latin typeface="Arial Bold"/>
                <a:cs typeface="Arial Bold"/>
              </a:rPr>
              <a:t>1,Ludwig Lichtwitz,99,99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2,Ralph Neumann,2,1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3,Rita Neumann,2,2…</a:t>
            </a:r>
          </a:p>
          <a:p>
            <a:endParaRPr lang="en-US" sz="1800" b="1" kern="0" dirty="0">
              <a:latin typeface="Arial Bold"/>
              <a:cs typeface="Arial Bold"/>
            </a:endParaRPr>
          </a:p>
          <a:p>
            <a:r>
              <a:rPr lang="en-US" sz="1800" b="1" kern="0" dirty="0">
                <a:latin typeface="Arial Bold"/>
                <a:cs typeface="Arial Bold"/>
              </a:rPr>
              <a:t>A prepared node file  is available at </a:t>
            </a:r>
            <a:r>
              <a:rPr lang="en-US" sz="1800" b="1" kern="0" dirty="0">
                <a:solidFill>
                  <a:srgbClr val="FF0000"/>
                </a:solidFill>
                <a:latin typeface="Arial Bold"/>
                <a:cs typeface="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nodes-gephi.csv</a:t>
            </a:r>
            <a:endParaRPr lang="en-US" sz="1800" b="1" kern="0" dirty="0">
              <a:solidFill>
                <a:srgbClr val="FF0000"/>
              </a:solidFill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75391957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882764"/>
            <a:ext cx="8445059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Edge preparation - Gephi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18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4"/>
            <a:ext cx="8092108" cy="470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Gephi uses Id as the connection between nodes and it must have fields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called Source and Target to operate.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In our example Source is id of the source of help (the Giver), and Target is the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id of the recipient of the help (the Person field in the Palladio dataset).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So we need to amend the Edges dataset to reflect this viz: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In Palladio we have:</a:t>
            </a:r>
          </a:p>
          <a:p>
            <a:r>
              <a:rPr lang="en-US" sz="1800" b="1" kern="0" dirty="0" err="1">
                <a:latin typeface="Arial Bold"/>
                <a:cs typeface="Arial Bold"/>
              </a:rPr>
              <a:t>Giver,Recipient,Form</a:t>
            </a:r>
            <a:r>
              <a:rPr lang="en-US" sz="1800" b="1" kern="0" dirty="0">
                <a:latin typeface="Arial Bold"/>
                <a:cs typeface="Arial Bold"/>
              </a:rPr>
              <a:t> of </a:t>
            </a:r>
            <a:r>
              <a:rPr lang="en-US" sz="1800" b="1" kern="0" dirty="0" err="1">
                <a:latin typeface="Arial Bold"/>
                <a:cs typeface="Arial Bold"/>
              </a:rPr>
              <a:t>Help,Relation,Date</a:t>
            </a:r>
            <a:r>
              <a:rPr lang="en-US" sz="1800" b="1" kern="0" dirty="0">
                <a:latin typeface="Arial Bold"/>
                <a:cs typeface="Arial Bold"/>
              </a:rPr>
              <a:t> of </a:t>
            </a:r>
            <a:r>
              <a:rPr lang="en-US" sz="1800" b="1" kern="0" dirty="0" err="1">
                <a:latin typeface="Arial Bold"/>
                <a:cs typeface="Arial Bold"/>
              </a:rPr>
              <a:t>Activity,Date</a:t>
            </a:r>
            <a:r>
              <a:rPr lang="en-US" sz="1800" b="1" kern="0" dirty="0">
                <a:latin typeface="Arial Bold"/>
                <a:cs typeface="Arial Bold"/>
              </a:rPr>
              <a:t> of First Meet…</a:t>
            </a:r>
          </a:p>
          <a:p>
            <a:r>
              <a:rPr lang="en-US" sz="1800" b="1" kern="0" dirty="0" err="1">
                <a:latin typeface="Arial Bold"/>
                <a:cs typeface="Arial Bold"/>
              </a:rPr>
              <a:t>MitgliedOnkelEmil,Rita</a:t>
            </a:r>
            <a:r>
              <a:rPr lang="en-US" sz="1800" b="1" kern="0" dirty="0">
                <a:latin typeface="Arial Bold"/>
                <a:cs typeface="Arial Bold"/>
              </a:rPr>
              <a:t> Neumann,3,2,15,…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Leo </a:t>
            </a:r>
            <a:r>
              <a:rPr lang="en-US" sz="1800" b="1" kern="0" dirty="0" err="1">
                <a:latin typeface="Arial Bold"/>
                <a:cs typeface="Arial Bold"/>
              </a:rPr>
              <a:t>Fraines,Ralph</a:t>
            </a:r>
            <a:r>
              <a:rPr lang="en-US" sz="1800" b="1" kern="0" dirty="0">
                <a:latin typeface="Arial Bold"/>
                <a:cs typeface="Arial Bold"/>
              </a:rPr>
              <a:t> Neumann,4,6,12,…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Walter </a:t>
            </a:r>
            <a:r>
              <a:rPr lang="en-US" sz="1800" b="1" kern="0" dirty="0" err="1">
                <a:latin typeface="Arial Bold"/>
                <a:cs typeface="Arial Bold"/>
              </a:rPr>
              <a:t>Seitz,Ruth</a:t>
            </a:r>
            <a:r>
              <a:rPr lang="en-US" sz="1800" b="1" kern="0" dirty="0">
                <a:latin typeface="Arial Bold"/>
                <a:cs typeface="Arial Bold"/>
              </a:rPr>
              <a:t> Hohmann,2,4,15,15,15,16 …</a:t>
            </a:r>
          </a:p>
          <a:p>
            <a:endParaRPr lang="en-US" sz="1800" b="1" kern="0" dirty="0">
              <a:latin typeface="Arial Bold"/>
              <a:cs typeface="Arial Bold"/>
            </a:endParaRPr>
          </a:p>
          <a:p>
            <a:r>
              <a:rPr lang="en-US" sz="1800" b="1" kern="0" dirty="0">
                <a:latin typeface="Arial Bold"/>
                <a:cs typeface="Arial Bold"/>
              </a:rPr>
              <a:t>For Gephi, `Giver` becomes `Source` and `Recipient` becomes `Target`:</a:t>
            </a:r>
          </a:p>
          <a:p>
            <a:r>
              <a:rPr lang="en-GB" sz="1800" b="1" kern="0" dirty="0" err="1">
                <a:latin typeface="Arial Bold"/>
                <a:cs typeface="Arial Bold"/>
              </a:rPr>
              <a:t>Id,Source,Target,Form</a:t>
            </a:r>
            <a:r>
              <a:rPr lang="en-GB" sz="1800" b="1" kern="0" dirty="0">
                <a:latin typeface="Arial Bold"/>
                <a:cs typeface="Arial Bold"/>
              </a:rPr>
              <a:t> of </a:t>
            </a:r>
            <a:r>
              <a:rPr lang="en-GB" sz="1800" b="1" kern="0" dirty="0" err="1">
                <a:latin typeface="Arial Bold"/>
                <a:cs typeface="Arial Bold"/>
              </a:rPr>
              <a:t>Help,Relation,Date</a:t>
            </a:r>
            <a:r>
              <a:rPr lang="en-GB" sz="1800" b="1" kern="0" dirty="0">
                <a:latin typeface="Arial Bold"/>
                <a:cs typeface="Arial Bold"/>
              </a:rPr>
              <a:t> of </a:t>
            </a:r>
            <a:r>
              <a:rPr lang="en-GB" sz="1800" b="1" kern="0" dirty="0" err="1">
                <a:latin typeface="Arial Bold"/>
                <a:cs typeface="Arial Bold"/>
              </a:rPr>
              <a:t>Activity,Date</a:t>
            </a:r>
            <a:r>
              <a:rPr lang="en-GB" sz="1800" b="1" kern="0" dirty="0">
                <a:latin typeface="Arial Bold"/>
                <a:cs typeface="Arial Bold"/>
              </a:rPr>
              <a:t> of first Meeting,…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33,3,Directed,1,3,2,…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4,2,Directed,1,4,6,12,…</a:t>
            </a:r>
          </a:p>
          <a:p>
            <a:endParaRPr lang="en-US" sz="1800" b="1" kern="0" dirty="0">
              <a:latin typeface="Arial Bold"/>
              <a:cs typeface="Arial Bold"/>
            </a:endParaRPr>
          </a:p>
          <a:p>
            <a:r>
              <a:rPr lang="en-US" sz="1800" b="1" kern="0" dirty="0">
                <a:latin typeface="Arial Bold"/>
                <a:cs typeface="Arial Bold"/>
              </a:rPr>
              <a:t>A </a:t>
            </a:r>
            <a:r>
              <a:rPr lang="en-US" sz="1800" b="1" kern="0">
                <a:latin typeface="Arial Bold"/>
                <a:cs typeface="Arial Bold"/>
              </a:rPr>
              <a:t>prepared edges </a:t>
            </a:r>
            <a:r>
              <a:rPr lang="en-US" sz="1800" b="1" kern="0" dirty="0">
                <a:latin typeface="Arial Bold"/>
                <a:cs typeface="Arial Bold"/>
              </a:rPr>
              <a:t>file  is available at </a:t>
            </a:r>
            <a:r>
              <a:rPr lang="en-US" sz="1800" b="1" kern="0" dirty="0">
                <a:solidFill>
                  <a:srgbClr val="FF0000"/>
                </a:solidFill>
                <a:latin typeface="Arial Bold"/>
                <a:cs typeface="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edges-gephi.csv</a:t>
            </a:r>
            <a:endParaRPr lang="en-US" sz="1800" b="1" kern="0" dirty="0">
              <a:solidFill>
                <a:srgbClr val="FF0000"/>
              </a:solidFill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51357060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882764"/>
            <a:ext cx="8445059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Importing data- Gephi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19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4"/>
            <a:ext cx="8092108" cy="470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Run the Gephi application and select New project from the file menu.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Now select `Dat Laboratory` tab.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Click on `Node` and `Import Spreadsheet` and select `nodes-gephi.csv`.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At the dialog, select delimiter as `comma` and `Apply`.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At the next dialog select `Add to existing Workspace`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Next select the Edges button and `Import spreadsheet` and select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`edges-gephi.csv`.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At the dialog, separator as `comma` and </a:t>
            </a:r>
            <a:r>
              <a:rPr lang="en-GB" sz="1800" b="1" kern="0" dirty="0" err="1">
                <a:latin typeface="Arial Bold"/>
                <a:cs typeface="Arial Bold"/>
              </a:rPr>
              <a:t>and</a:t>
            </a:r>
            <a:r>
              <a:rPr lang="en-GB" sz="1800" b="1" kern="0" dirty="0">
                <a:latin typeface="Arial Bold"/>
                <a:cs typeface="Arial Bold"/>
              </a:rPr>
              <a:t> `Edges Table`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from the `Import As` option. Click `Next`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At the next dialog change `string` to `integer` and click `Finish`.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endParaRPr lang="en-GB" sz="1800" b="1" kern="0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2447692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23" y="977498"/>
            <a:ext cx="8288077" cy="472580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b="1" u="sng" dirty="0">
                <a:latin typeface="Arial Bold"/>
                <a:cs typeface="Arial Bold"/>
              </a:rPr>
              <a:t>Software 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AFDD3-E032-47F5-9DC6-D703D0F4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676171"/>
            <a:ext cx="8119047" cy="4483091"/>
          </a:xfrm>
          <a:ln>
            <a:solidFill>
              <a:srgbClr val="FF0000"/>
            </a:solidFill>
          </a:ln>
        </p:spPr>
        <p:txBody>
          <a:bodyPr/>
          <a:lstStyle/>
          <a:p>
            <a:pPr marL="179705" indent="-179705"/>
            <a:r>
              <a:rPr lang="en-GB" sz="2000" dirty="0">
                <a:highlight>
                  <a:srgbClr val="FFFF00"/>
                </a:highlight>
                <a:latin typeface="Arial"/>
                <a:cs typeface="Arial"/>
                <a:hlinkClick r:id="rId2"/>
              </a:rPr>
              <a:t>Palladio is an online resource </a:t>
            </a:r>
            <a:r>
              <a:rPr lang="en-GB" sz="2000" dirty="0">
                <a:latin typeface="Arial"/>
                <a:cs typeface="Arial"/>
              </a:rPr>
              <a:t>into which a data set can be loaded.</a:t>
            </a:r>
          </a:p>
          <a:p>
            <a:pPr marL="179705" indent="-179705"/>
            <a:r>
              <a:rPr lang="en-GB" sz="2000" dirty="0">
                <a:latin typeface="Arial"/>
                <a:cs typeface="Arial"/>
              </a:rPr>
              <a:t>Palladio offers a relatively easy setup but is limited in respect to colours and functionality.</a:t>
            </a:r>
          </a:p>
          <a:p>
            <a:pPr marL="179705" indent="-179705"/>
            <a:r>
              <a:rPr lang="en-GB" sz="2000" dirty="0">
                <a:latin typeface="Arial"/>
                <a:cs typeface="Arial"/>
              </a:rPr>
              <a:t>Palladio is useful for quick analysis of datasets in terms of relationships.</a:t>
            </a:r>
          </a:p>
          <a:p>
            <a:pPr marL="179705" indent="-179705"/>
            <a:endParaRPr lang="en-GB" sz="2000" dirty="0">
              <a:latin typeface="Arial"/>
              <a:cs typeface="Arial"/>
            </a:endParaRPr>
          </a:p>
          <a:p>
            <a:pPr marL="179705" indent="-179705"/>
            <a:r>
              <a:rPr lang="en-GB" sz="2000" dirty="0">
                <a:highlight>
                  <a:srgbClr val="FFFF00"/>
                </a:highlight>
                <a:latin typeface="Arial"/>
                <a:cs typeface="Arial"/>
                <a:hlinkClick r:id="rId3"/>
              </a:rPr>
              <a:t>Gephi is a downloadable free application </a:t>
            </a:r>
            <a:r>
              <a:rPr lang="en-GB" sz="2000" dirty="0">
                <a:latin typeface="Arial"/>
                <a:cs typeface="Arial"/>
              </a:rPr>
              <a:t>which and can take a variety of data file types.</a:t>
            </a:r>
          </a:p>
          <a:p>
            <a:pPr marL="179705" indent="-179705"/>
            <a:r>
              <a:rPr lang="en-GB" sz="2000" dirty="0">
                <a:latin typeface="Arial"/>
                <a:cs typeface="Arial"/>
              </a:rPr>
              <a:t>Gephi offers a high degree of functionality and customisation in terms of colours and graphical output.</a:t>
            </a:r>
          </a:p>
          <a:p>
            <a:pPr marL="179705" indent="-179705"/>
            <a:r>
              <a:rPr lang="en-GB" sz="2000" dirty="0">
                <a:latin typeface="Arial"/>
                <a:cs typeface="Arial"/>
              </a:rPr>
              <a:t>Gephi can be difficult to set up and requires a good degree of knowledge in using to get the best out of it.</a:t>
            </a:r>
            <a:endParaRPr lang="en-GB" sz="2000" dirty="0"/>
          </a:p>
          <a:p>
            <a:pPr marL="179705" indent="-179705"/>
            <a:endParaRPr lang="en-GB" sz="1200" dirty="0"/>
          </a:p>
          <a:p>
            <a:pPr marL="179705" indent="-179705"/>
            <a:endParaRPr lang="en-GB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4894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882764"/>
            <a:ext cx="8445059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Processing data- Gephi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20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4"/>
            <a:ext cx="8092108" cy="470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You should now have two tables in the Data Laboratory representing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Nodes and Edges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.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Now click on the button marked `Overview` and you should see the basic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Network but rather small. So the first operation to perform is to scale the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diagram.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Now find the tab marked `Layout` and select `Force Atlas` from the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Dropdown. Find `Repulsion strength` and set it to 40000, and click `Run`.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The network will expand and when steady click `Stop`.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Next find `Average Path Length` under `Edge Overview` in the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Statistics tab on the right hand side and click `Run`.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Metrics now be calculated and shown in dialogs and figures added to the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Edges data table in the `Data Laboratory` for use later.</a:t>
            </a:r>
          </a:p>
          <a:p>
            <a:endParaRPr lang="en-GB" sz="1800" b="1" kern="0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51635121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882764"/>
            <a:ext cx="8445059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Processing data- Gephi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21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4"/>
            <a:ext cx="8092108" cy="470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Now return to the `Overview` screen and locate `Ranking` for nodes.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From the drop-down select `</a:t>
            </a:r>
            <a:r>
              <a:rPr lang="en-GB" sz="1800" b="1" kern="0" dirty="0" err="1">
                <a:latin typeface="Arial Bold"/>
                <a:cs typeface="Arial Bold"/>
              </a:rPr>
              <a:t>Betweeness</a:t>
            </a:r>
            <a:r>
              <a:rPr lang="en-GB" sz="1800" b="1" kern="0" dirty="0">
                <a:latin typeface="Arial Bold"/>
                <a:cs typeface="Arial Bold"/>
              </a:rPr>
              <a:t> Centrality` and below that on the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far right of `</a:t>
            </a:r>
            <a:r>
              <a:rPr lang="en-GB" sz="1800" b="1" kern="0" dirty="0" err="1">
                <a:latin typeface="Arial Bold"/>
                <a:cs typeface="Arial Bold"/>
              </a:rPr>
              <a:t>Color</a:t>
            </a:r>
            <a:r>
              <a:rPr lang="en-GB" sz="1800" b="1" kern="0" dirty="0">
                <a:latin typeface="Arial Bold"/>
                <a:cs typeface="Arial Bold"/>
              </a:rPr>
              <a:t>` click the small icon, go to `Default` and pick the bottom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option for colour range.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Now select `Degree` under `Ranking` tab and click the concentric circles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Icon. You should see  a Min and Max size options. Set these to 20 and 50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Respectively, and click apply.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The diagram will now change to show coloured circles according to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number of connections with arrows showing which way the help was given.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Finally, go back to `Force Atlas` layout and tick the `Adjust by sizes` box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and re-run the layout. Click `Stop` when stable.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endParaRPr lang="en-GB" sz="1800" b="1" kern="0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8663270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882764"/>
            <a:ext cx="8445059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Filtering data- Gephi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22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4"/>
            <a:ext cx="8092108" cy="470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Gephi offers many ways to filter your data. Filters are to be found on the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right hand side of the screen under the `Filters` tab.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Here we will look at one to show the principle.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Open the `Topology` menu under the `Filters` tab. Find `Degree Range` and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drag the `Degree Range` filter into the section below marked `Queries`.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You will now see a slider appear with a bar chart below.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By adjusting the slider and clicking the `Filter` button you will see nodes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disappearing. The further  to the right the slider is place more and more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less important nodes are hidden.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To remove the filter, right click on the filter in the `Queries` box and click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`Remove`.</a:t>
            </a:r>
          </a:p>
        </p:txBody>
      </p:sp>
    </p:spTree>
    <p:extLst>
      <p:ext uri="{BB962C8B-B14F-4D97-AF65-F5344CB8AC3E}">
        <p14:creationId xmlns:p14="http://schemas.microsoft.com/office/powerpoint/2010/main" val="319310029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882764"/>
            <a:ext cx="8445059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Configuring labels - Gephi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23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4"/>
            <a:ext cx="8092108" cy="470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Labels in Gephi are toggled on and off using the large black `T` on the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menu at the bottom of the screen.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Click on the `T` to reveal the names associated with the nodes.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The labels can be formatted using the slider and buttons on the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bottom menu and using the buttons `A` and `Tt` under the `Appearance`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panel on the top right of the screen.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The diagram is now ready for the final presentation.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Click on the `Preview` button just under the main menu and you will now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see the final diagram with curved edge lines and proportionally sized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labels.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On the left hand side is a new menu which allow fine tuning of the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appearance. When changing the values here always click `Refresh` to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see the result.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endParaRPr lang="en-GB" sz="1800" b="1" kern="0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4557535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99" y="882764"/>
            <a:ext cx="8445059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Saving your project - Gephi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24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4"/>
            <a:ext cx="8092108" cy="168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Once you are happy with the appearance of your network diagram you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have the option to save the project for future use and generate an image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of the network by clicking on `Export SVG/PDF/PNG` in the bottom left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 hand corner of the preview screen.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r>
              <a:rPr lang="en-GB" sz="1800" b="1" kern="0" dirty="0">
                <a:latin typeface="Arial Bold"/>
                <a:cs typeface="Arial Bold"/>
              </a:rPr>
              <a:t>The final diagram should look something like this:</a:t>
            </a:r>
          </a:p>
          <a:p>
            <a:endParaRPr lang="en-GB" sz="1800" b="1" kern="0" dirty="0">
              <a:latin typeface="Arial Bold"/>
              <a:cs typeface="Arial Bold"/>
            </a:endParaRPr>
          </a:p>
          <a:p>
            <a:endParaRPr lang="en-GB" sz="1800" b="1" kern="0" dirty="0">
              <a:latin typeface="Arial Bold"/>
              <a:cs typeface="Arial Bold"/>
            </a:endParaRPr>
          </a:p>
        </p:txBody>
      </p:sp>
      <p:pic>
        <p:nvPicPr>
          <p:cNvPr id="6" name="Picture 5" descr="A map of a company">
            <a:extLst>
              <a:ext uri="{FF2B5EF4-FFF2-40B4-BE49-F238E27FC236}">
                <a16:creationId xmlns:a16="http://schemas.microsoft.com/office/drawing/2014/main" id="{794546F8-5493-95B5-0DA6-085433EB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31" y="3478161"/>
            <a:ext cx="4629994" cy="31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681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23" y="977498"/>
            <a:ext cx="8288077" cy="472580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b="1" u="sng" dirty="0">
                <a:latin typeface="Arial Bold"/>
                <a:cs typeface="Arial Bold"/>
              </a:rPr>
              <a:t>Software </a:t>
            </a:r>
            <a:r>
              <a:rPr lang="en-GB" sz="3200" b="1" u="sng" dirty="0" err="1">
                <a:latin typeface="Arial Bold"/>
                <a:cs typeface="Arial Bold"/>
              </a:rPr>
              <a:t>capabilties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AFDD3-E032-47F5-9DC6-D703D0F4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180492"/>
            <a:ext cx="8119047" cy="3978770"/>
          </a:xfrm>
          <a:ln>
            <a:solidFill>
              <a:srgbClr val="FF0000"/>
            </a:solidFill>
          </a:ln>
        </p:spPr>
        <p:txBody>
          <a:bodyPr/>
          <a:lstStyle/>
          <a:p>
            <a:pPr marL="179705" indent="-179705"/>
            <a:r>
              <a:rPr lang="en-GB" sz="2000" dirty="0">
                <a:latin typeface="Arial"/>
                <a:cs typeface="Arial"/>
              </a:rPr>
              <a:t>Network analysis is concerned with the relationships between sets of data.</a:t>
            </a:r>
          </a:p>
          <a:p>
            <a:pPr marL="179705" indent="-179705"/>
            <a:endParaRPr lang="en-GB" sz="2000" dirty="0">
              <a:latin typeface="Arial"/>
              <a:cs typeface="Arial"/>
            </a:endParaRPr>
          </a:p>
          <a:p>
            <a:pPr marL="179705" indent="-179705"/>
            <a:r>
              <a:rPr lang="en-GB" sz="2000" dirty="0">
                <a:latin typeface="Arial"/>
                <a:cs typeface="Arial"/>
              </a:rPr>
              <a:t>Both Palladio and Gephi can take data in the form of a .csv file</a:t>
            </a:r>
          </a:p>
          <a:p>
            <a:pPr marL="179705" indent="-179705"/>
            <a:endParaRPr lang="en-GB" sz="2000" dirty="0">
              <a:latin typeface="Arial"/>
              <a:cs typeface="Arial"/>
            </a:endParaRPr>
          </a:p>
          <a:p>
            <a:pPr marL="179705" indent="-179705"/>
            <a:r>
              <a:rPr lang="en-GB" sz="2000" dirty="0">
                <a:latin typeface="Arial"/>
                <a:cs typeface="Arial"/>
              </a:rPr>
              <a:t>Both Palladio and Gephi both use two data files which are called </a:t>
            </a:r>
            <a:r>
              <a:rPr lang="en-GB" sz="2000" b="1" i="1" dirty="0">
                <a:latin typeface="Arial"/>
                <a:cs typeface="Arial"/>
              </a:rPr>
              <a:t>nodes</a:t>
            </a:r>
            <a:r>
              <a:rPr lang="en-GB" sz="2000" i="1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and </a:t>
            </a:r>
            <a:r>
              <a:rPr lang="en-GB" sz="2000" b="1" i="1" dirty="0">
                <a:latin typeface="Arial"/>
                <a:cs typeface="Arial"/>
              </a:rPr>
              <a:t>edges.</a:t>
            </a:r>
          </a:p>
          <a:p>
            <a:pPr marL="179705" indent="-179705"/>
            <a:endParaRPr lang="en-GB" sz="2000" b="1" i="1" dirty="0">
              <a:latin typeface="Arial"/>
              <a:cs typeface="Arial"/>
            </a:endParaRPr>
          </a:p>
          <a:p>
            <a:pPr marL="179705" indent="-179705"/>
            <a:r>
              <a:rPr lang="en-GB" sz="2000" b="1" i="1" dirty="0">
                <a:latin typeface="Arial"/>
                <a:cs typeface="Arial"/>
              </a:rPr>
              <a:t>Nodes </a:t>
            </a:r>
            <a:r>
              <a:rPr lang="en-GB" sz="2000" dirty="0">
                <a:latin typeface="Arial"/>
                <a:cs typeface="Arial"/>
              </a:rPr>
              <a:t>define the subject(s) of the data. </a:t>
            </a:r>
          </a:p>
          <a:p>
            <a:pPr marL="179705" indent="-179705"/>
            <a:endParaRPr lang="en-GB" sz="2000" dirty="0">
              <a:latin typeface="Arial"/>
              <a:cs typeface="Arial"/>
            </a:endParaRPr>
          </a:p>
          <a:p>
            <a:pPr marL="179705" indent="-179705"/>
            <a:r>
              <a:rPr lang="en-GB" sz="2000" b="1" i="1" dirty="0">
                <a:latin typeface="Arial"/>
                <a:cs typeface="Arial"/>
              </a:rPr>
              <a:t>Edges</a:t>
            </a:r>
            <a:r>
              <a:rPr lang="en-GB" sz="2000" dirty="0">
                <a:latin typeface="Arial"/>
                <a:cs typeface="Arial"/>
              </a:rPr>
              <a:t> define the relationships to or between the subject(s).</a:t>
            </a:r>
          </a:p>
          <a:p>
            <a:pPr marL="179705" indent="-179705"/>
            <a:endParaRPr lang="en-GB" sz="2000" dirty="0">
              <a:latin typeface="Arial"/>
              <a:cs typeface="Arial"/>
            </a:endParaRPr>
          </a:p>
          <a:p>
            <a:pPr marL="179705" indent="-179705"/>
            <a:endParaRPr lang="en-GB" sz="2000" dirty="0"/>
          </a:p>
          <a:p>
            <a:pPr marL="179705" indent="-179705"/>
            <a:endParaRPr lang="en-GB" sz="1200" dirty="0"/>
          </a:p>
          <a:p>
            <a:pPr marL="179705" indent="-179705"/>
            <a:endParaRPr lang="en-GB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139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23" y="977498"/>
            <a:ext cx="8288077" cy="472580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3200" b="1" u="sng" dirty="0">
                <a:latin typeface="Arial Bold"/>
                <a:cs typeface="Arial Bold"/>
              </a:rPr>
              <a:t>Data sources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AFDD3-E032-47F5-9DC6-D703D0F4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53" y="1720498"/>
            <a:ext cx="8119047" cy="4906879"/>
          </a:xfrm>
          <a:ln>
            <a:solidFill>
              <a:srgbClr val="FF0000"/>
            </a:solidFill>
          </a:ln>
        </p:spPr>
        <p:txBody>
          <a:bodyPr/>
          <a:lstStyle/>
          <a:p>
            <a:pPr marL="179705" indent="-179705"/>
            <a:r>
              <a:rPr lang="en-GB" sz="1800" dirty="0">
                <a:latin typeface="Arial"/>
                <a:cs typeface="Arial"/>
              </a:rPr>
              <a:t>For this tutorial we will be using the data source provided by </a:t>
            </a:r>
          </a:p>
          <a:p>
            <a:pPr marL="179705" indent="-179705"/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https://programminghistorian.org</a:t>
            </a:r>
            <a:endParaRPr lang="en-GB" sz="1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179705" indent="-179705"/>
            <a:endParaRPr lang="en-GB" sz="1800" dirty="0"/>
          </a:p>
          <a:p>
            <a:pPr marL="179705" indent="-179705"/>
            <a:r>
              <a:rPr lang="en-GB" sz="1800" dirty="0"/>
              <a:t>The data sets for nodes are here:</a:t>
            </a:r>
          </a:p>
          <a:p>
            <a:pPr marL="179705" indent="-179705"/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https://programminghistorian.org/assets/creating-network-diagrams-from-historical-sources/network-example2-en.csv</a:t>
            </a:r>
            <a:endParaRPr lang="en-GB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79705" indent="-179705"/>
            <a:r>
              <a:rPr lang="en-GB" sz="1800" dirty="0"/>
              <a:t>Or </a:t>
            </a:r>
            <a:r>
              <a:rPr lang="en-GB" sz="18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https://rsehosting.reading.ac.uk/courses/network_analysis/data/nodes-palladio.csv</a:t>
            </a:r>
            <a:endParaRPr lang="en-GB" sz="1800" dirty="0">
              <a:solidFill>
                <a:srgbClr val="FF0000"/>
              </a:solidFill>
            </a:endParaRPr>
          </a:p>
          <a:p>
            <a:pPr marL="179705" indent="-179705"/>
            <a:r>
              <a:rPr lang="en-GB" sz="1800" dirty="0"/>
              <a:t>And the data set for edges are here:</a:t>
            </a:r>
          </a:p>
          <a:p>
            <a:pPr marL="179705" indent="-179705"/>
            <a:r>
              <a:rPr lang="en-GB" sz="18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https://programminghistorian.org/assets/creating-network-diagrams-from-historical-sources/network-example1-en.csv</a:t>
            </a:r>
            <a:endParaRPr lang="en-GB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79705" indent="-179705"/>
            <a:r>
              <a:rPr lang="en-GB" sz="1800" dirty="0"/>
              <a:t>Or </a:t>
            </a:r>
            <a:r>
              <a:rPr lang="en-GB" sz="18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https://rsehosting.reading.ac.uk/courses/network_analysis/data/edges-palladio.csv</a:t>
            </a:r>
            <a:endParaRPr lang="en-GB" sz="1800" dirty="0">
              <a:solidFill>
                <a:srgbClr val="FF0000"/>
              </a:solidFill>
            </a:endParaRPr>
          </a:p>
          <a:p>
            <a:pPr marL="179705" indent="-179705"/>
            <a:endParaRPr lang="en-GB" sz="1100" dirty="0"/>
          </a:p>
          <a:p>
            <a:pPr marL="179705" marR="0" lvl="0" indent="-17970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E0E1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data set explores the relationship between donors and recipients of help during the Holocaust, based on the diaries of Ralph Neumann.</a:t>
            </a:r>
          </a:p>
          <a:p>
            <a:pPr marL="179705" indent="-179705"/>
            <a:endParaRPr lang="en-GB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35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32" y="2335427"/>
            <a:ext cx="8280000" cy="155695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8000" b="1" u="sng" dirty="0">
                <a:latin typeface="Arial Bold"/>
                <a:cs typeface="Arial Bold"/>
              </a:rPr>
              <a:t>Palladio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843598-99D6-77A0-3CAC-C93BCEB0823B}"/>
              </a:ext>
            </a:extLst>
          </p:cNvPr>
          <p:cNvSpPr txBox="1"/>
          <p:nvPr/>
        </p:nvSpPr>
        <p:spPr>
          <a:xfrm>
            <a:off x="1358221" y="4718755"/>
            <a:ext cx="616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Web application:</a:t>
            </a:r>
          </a:p>
          <a:p>
            <a:r>
              <a:rPr lang="en-GB" dirty="0">
                <a:solidFill>
                  <a:schemeClr val="accent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https://hdlab.stanford.edu/palladio-app/#/upload</a:t>
            </a:r>
            <a:endParaRPr lang="en-GB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41808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82764"/>
            <a:ext cx="8280000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Nodes preparation - Palladio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4"/>
            <a:ext cx="8092108" cy="433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The nodes dataset: here we have the subject donors with their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Race Status and Gender:</a:t>
            </a:r>
          </a:p>
          <a:p>
            <a:r>
              <a:rPr lang="de-DE" sz="1800" b="1" i="1" kern="0" dirty="0">
                <a:latin typeface="Arial Bold"/>
                <a:cs typeface="Arial Bold"/>
              </a:rPr>
              <a:t>Ludwig Lichtwitz,99,99</a:t>
            </a:r>
          </a:p>
          <a:p>
            <a:r>
              <a:rPr lang="de-DE" sz="1800" b="1" i="1" kern="0" dirty="0">
                <a:latin typeface="Arial Bold"/>
                <a:cs typeface="Arial Bold"/>
              </a:rPr>
              <a:t>Ralph Neumann,2,1</a:t>
            </a:r>
          </a:p>
          <a:p>
            <a:r>
              <a:rPr lang="de-DE" sz="1800" b="1" i="1" kern="0" dirty="0">
                <a:latin typeface="Arial Bold"/>
                <a:cs typeface="Arial Bold"/>
              </a:rPr>
              <a:t>Rita Neumann,2,2</a:t>
            </a:r>
          </a:p>
          <a:p>
            <a:endParaRPr lang="de-DE" sz="1800" b="1" i="1" kern="0" dirty="0">
              <a:latin typeface="Arial Bold"/>
              <a:cs typeface="Arial Bold"/>
            </a:endParaRPr>
          </a:p>
          <a:p>
            <a:r>
              <a:rPr lang="de-DE" sz="1800" b="1" kern="0" dirty="0">
                <a:latin typeface="Arial Bold"/>
                <a:cs typeface="Arial Bold"/>
              </a:rPr>
              <a:t>Notice that Race and Gender have been </a:t>
            </a:r>
            <a:r>
              <a:rPr lang="de-DE" sz="1800" b="1" i="1" kern="0" dirty="0">
                <a:latin typeface="Arial Bold"/>
                <a:cs typeface="Arial Bold"/>
              </a:rPr>
              <a:t>Tokenised.</a:t>
            </a:r>
          </a:p>
          <a:p>
            <a:r>
              <a:rPr lang="de-DE" sz="1800" b="1" kern="0" dirty="0">
                <a:latin typeface="Arial Bold"/>
                <a:cs typeface="Arial Bold"/>
              </a:rPr>
              <a:t>Here the author has assigned 99 as Unknown, Male gender as 1, </a:t>
            </a:r>
          </a:p>
          <a:p>
            <a:r>
              <a:rPr lang="de-DE" sz="1800" b="1" kern="0" dirty="0">
                <a:latin typeface="Arial Bold"/>
                <a:cs typeface="Arial Bold"/>
              </a:rPr>
              <a:t>and Female gender as 2.</a:t>
            </a:r>
          </a:p>
          <a:p>
            <a:r>
              <a:rPr lang="de-DE" sz="1800" b="1" kern="0" dirty="0">
                <a:latin typeface="Arial Bold"/>
                <a:cs typeface="Arial Bold"/>
              </a:rPr>
              <a:t>Race Status has been similarly tokenised.</a:t>
            </a:r>
            <a:endParaRPr lang="en-US" sz="1800" b="1" kern="0" dirty="0">
              <a:latin typeface="Arial Bold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202852667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82764"/>
            <a:ext cx="8280000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Edges preparation - Palladio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5"/>
            <a:ext cx="8092108" cy="283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The edges dataset: here we have the subject donors with their </a:t>
            </a:r>
          </a:p>
          <a:p>
            <a:r>
              <a:rPr lang="en-GB" sz="1800" b="1" kern="0" dirty="0">
                <a:latin typeface="Arial Bold"/>
                <a:cs typeface="Arial Bold"/>
              </a:rPr>
              <a:t>Race Status and Gender:</a:t>
            </a:r>
          </a:p>
          <a:p>
            <a:r>
              <a:rPr lang="en-GB" sz="1800" b="1" i="1" kern="0" dirty="0" err="1">
                <a:latin typeface="Arial Bold"/>
                <a:cs typeface="Arial Bold"/>
              </a:rPr>
              <a:t>Giver,Recipient,Form</a:t>
            </a:r>
            <a:r>
              <a:rPr lang="en-GB" sz="1800" b="1" i="1" kern="0" dirty="0">
                <a:latin typeface="Arial Bold"/>
                <a:cs typeface="Arial Bold"/>
              </a:rPr>
              <a:t> of </a:t>
            </a:r>
            <a:r>
              <a:rPr lang="en-GB" sz="1800" b="1" i="1" kern="0" dirty="0" err="1">
                <a:latin typeface="Arial Bold"/>
                <a:cs typeface="Arial Bold"/>
              </a:rPr>
              <a:t>Help,Relation,Date</a:t>
            </a:r>
            <a:r>
              <a:rPr lang="en-GB" sz="1800" b="1" i="1" kern="0" dirty="0">
                <a:latin typeface="Arial Bold"/>
                <a:cs typeface="Arial Bold"/>
              </a:rPr>
              <a:t> of Activity,…</a:t>
            </a:r>
          </a:p>
          <a:p>
            <a:r>
              <a:rPr lang="en-GB" sz="1800" b="1" i="1" kern="0" dirty="0" err="1">
                <a:latin typeface="Arial Bold"/>
                <a:cs typeface="Arial Bold"/>
              </a:rPr>
              <a:t>MitgliedOnkelEmil,Rita</a:t>
            </a:r>
            <a:r>
              <a:rPr lang="en-GB" sz="1800" b="1" i="1" kern="0" dirty="0">
                <a:latin typeface="Arial Bold"/>
                <a:cs typeface="Arial Bold"/>
              </a:rPr>
              <a:t> Neumann,3,2,15,…</a:t>
            </a:r>
          </a:p>
          <a:p>
            <a:endParaRPr lang="de-DE" sz="1800" b="1" i="1" kern="0" dirty="0">
              <a:latin typeface="Arial Bold"/>
              <a:cs typeface="Arial Bold"/>
            </a:endParaRPr>
          </a:p>
          <a:p>
            <a:r>
              <a:rPr lang="de-DE" sz="1800" b="1" kern="0" dirty="0">
                <a:latin typeface="Arial Bold"/>
                <a:cs typeface="Arial Bold"/>
              </a:rPr>
              <a:t>Here we see the relationships between the different people listed in the</a:t>
            </a:r>
          </a:p>
          <a:p>
            <a:r>
              <a:rPr lang="de-DE" sz="1800" b="1" kern="0" dirty="0">
                <a:latin typeface="Arial Bold"/>
                <a:cs typeface="Arial Bold"/>
              </a:rPr>
              <a:t> Nodes file. In the extract above </a:t>
            </a:r>
            <a:r>
              <a:rPr lang="en-GB" sz="1800" b="1" i="1" kern="0" dirty="0" err="1">
                <a:latin typeface="Arial Bold"/>
                <a:cs typeface="Arial Bold"/>
              </a:rPr>
              <a:t>MitgliedOnkelEmil</a:t>
            </a:r>
            <a:r>
              <a:rPr lang="en-GB" sz="1800" b="1" i="1" kern="0" dirty="0">
                <a:latin typeface="Arial Bold"/>
                <a:cs typeface="Arial Bold"/>
              </a:rPr>
              <a:t> donated to </a:t>
            </a:r>
          </a:p>
          <a:p>
            <a:r>
              <a:rPr lang="en-GB" sz="1800" b="1" i="1" kern="0" dirty="0">
                <a:latin typeface="Arial Bold"/>
                <a:cs typeface="Arial Bold"/>
              </a:rPr>
              <a:t>Rita Neumann.</a:t>
            </a:r>
            <a:endParaRPr lang="en-US" sz="1800" b="1" kern="0" dirty="0">
              <a:latin typeface="Arial Bold"/>
              <a:cs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E78DF-CBF7-36FA-F610-7010BECFA3C6}"/>
              </a:ext>
            </a:extLst>
          </p:cNvPr>
          <p:cNvSpPr txBox="1"/>
          <p:nvPr/>
        </p:nvSpPr>
        <p:spPr>
          <a:xfrm>
            <a:off x="413359" y="4505038"/>
            <a:ext cx="8092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As with the Nodes dataset, other parameters such as Form of Help and relation have been tokenised. Palladio can understand dates and </a:t>
            </a:r>
            <a:r>
              <a:rPr lang="en-GB" sz="1800" dirty="0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Geospacial</a:t>
            </a:r>
            <a:r>
              <a:rPr lang="en-GB" sz="1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data so these would not necessarily need to be tokenised.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C56FF-2AE3-3853-A7DC-2E12F42FDAE5}"/>
              </a:ext>
            </a:extLst>
          </p:cNvPr>
          <p:cNvSpPr txBox="1"/>
          <p:nvPr/>
        </p:nvSpPr>
        <p:spPr>
          <a:xfrm>
            <a:off x="439200" y="5453807"/>
            <a:ext cx="8092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10871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82764"/>
            <a:ext cx="8280000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Loading the Data- Palladio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5"/>
            <a:ext cx="8092108" cy="112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800" b="1" kern="0" dirty="0">
                <a:latin typeface="Arial Bold"/>
                <a:cs typeface="Arial Bold"/>
              </a:rPr>
              <a:t>The initial data is loaded into Palladio via the load window located at: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 </a:t>
            </a:r>
            <a:r>
              <a:rPr lang="en-US" sz="1800" b="1" kern="0" dirty="0">
                <a:solidFill>
                  <a:srgbClr val="FF0000"/>
                </a:solidFill>
                <a:latin typeface="Arial Bold"/>
                <a:cs typeface="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https://hdlab.stanford.edu/palladio-app/#/upload</a:t>
            </a:r>
            <a:endParaRPr lang="en-US" sz="1800" b="1" kern="0" dirty="0">
              <a:solidFill>
                <a:srgbClr val="FF0000"/>
              </a:solidFill>
              <a:latin typeface="Arial Bold"/>
              <a:cs typeface="Arial Bold"/>
            </a:endParaRPr>
          </a:p>
          <a:p>
            <a:endParaRPr lang="en-US" sz="1800" b="1" kern="0" dirty="0">
              <a:latin typeface="Arial Bold"/>
              <a:cs typeface="Arial Bold"/>
            </a:endParaRPr>
          </a:p>
          <a:p>
            <a:r>
              <a:rPr lang="en-US" sz="1800" b="1" kern="0" dirty="0">
                <a:latin typeface="Arial Bold"/>
                <a:cs typeface="Arial Bold"/>
              </a:rPr>
              <a:t>Files are dragged and dropped into the load window 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and the results are displayed in the pane. Clicking the `Load` button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starts the project.</a:t>
            </a:r>
          </a:p>
        </p:txBody>
      </p:sp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22C24A46-8E46-942E-BB43-9031B2514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72" y="3429000"/>
            <a:ext cx="4817399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903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6C52CD-8E30-483A-94A0-A47BB6F46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882764"/>
            <a:ext cx="8280000" cy="535111"/>
          </a:xfr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b="1" u="sng" dirty="0">
                <a:latin typeface="Arial Bold"/>
                <a:cs typeface="Arial Bold"/>
              </a:rPr>
              <a:t>Visualising the data- Palladio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EA182C56-78AB-189A-3184-5ABDCD77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314194"/>
            <a:ext cx="498955" cy="47807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EBACB69B-A095-A077-AD70-968C19DF5385}"/>
              </a:ext>
            </a:extLst>
          </p:cNvPr>
          <p:cNvSpPr txBox="1">
            <a:spLocks/>
          </p:cNvSpPr>
          <p:nvPr/>
        </p:nvSpPr>
        <p:spPr bwMode="auto">
          <a:xfrm>
            <a:off x="525946" y="1639925"/>
            <a:ext cx="8092108" cy="159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kern="0" dirty="0">
                <a:latin typeface="Arial Bold"/>
                <a:cs typeface="Arial Bold"/>
              </a:rPr>
              <a:t>Navigate to the page:</a:t>
            </a:r>
          </a:p>
          <a:p>
            <a:r>
              <a:rPr lang="de-DE" sz="1800" b="1" i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old"/>
                <a:cs typeface="Arial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https://hdlab.stanford.edu/palladio-app/#/upload</a:t>
            </a:r>
            <a:endParaRPr lang="de-DE" sz="1800" b="1" i="1" kern="0" dirty="0">
              <a:solidFill>
                <a:schemeClr val="accent1">
                  <a:lumMod val="60000"/>
                  <a:lumOff val="40000"/>
                </a:schemeClr>
              </a:solidFill>
              <a:latin typeface="Arial Bold"/>
              <a:cs typeface="Arial Bold"/>
            </a:endParaRPr>
          </a:p>
          <a:p>
            <a:endParaRPr lang="de-DE" sz="1800" b="1" i="1" kern="0" dirty="0">
              <a:latin typeface="Arial Bold"/>
              <a:cs typeface="Arial Bold"/>
            </a:endParaRPr>
          </a:p>
          <a:p>
            <a:r>
              <a:rPr lang="de-DE" sz="1800" b="1" kern="0" dirty="0">
                <a:latin typeface="Arial Bold"/>
                <a:cs typeface="Arial Bold"/>
              </a:rPr>
              <a:t>Rename the file </a:t>
            </a:r>
            <a:r>
              <a:rPr lang="de-DE" sz="1800" b="1" i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old"/>
                <a:cs typeface="Arial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network-example2-en.csv</a:t>
            </a:r>
            <a:r>
              <a:rPr lang="de-DE" sz="1800" b="1" i="1" kern="0" dirty="0">
                <a:latin typeface="Arial Bold"/>
                <a:cs typeface="Arial Bold"/>
              </a:rPr>
              <a:t> </a:t>
            </a:r>
            <a:r>
              <a:rPr lang="de-DE" sz="1800" b="1" kern="0" dirty="0">
                <a:latin typeface="Arial Bold"/>
                <a:cs typeface="Arial Bold"/>
              </a:rPr>
              <a:t> to </a:t>
            </a:r>
            <a:r>
              <a:rPr lang="de-DE" sz="1800" b="1" i="1" kern="0" dirty="0">
                <a:latin typeface="Arial Bold"/>
                <a:cs typeface="Arial Bold"/>
              </a:rPr>
              <a:t>nodes-palladio.csv</a:t>
            </a:r>
          </a:p>
          <a:p>
            <a:r>
              <a:rPr lang="de-DE" sz="1800" b="1" kern="0" dirty="0">
                <a:latin typeface="Arial Bold"/>
                <a:cs typeface="Arial Bold"/>
              </a:rPr>
              <a:t>Drag and drop the Nodes dataset into the upload window and click ‘Load‘.</a:t>
            </a:r>
          </a:p>
          <a:p>
            <a:endParaRPr lang="de-DE" sz="1800" b="1" kern="0" dirty="0">
              <a:latin typeface="Arial Bold"/>
              <a:cs typeface="Arial Bold"/>
            </a:endParaRPr>
          </a:p>
          <a:p>
            <a:endParaRPr lang="en-US" sz="1800" b="1" kern="0" dirty="0">
              <a:latin typeface="Arial Bold"/>
              <a:cs typeface="Arial Bold"/>
            </a:endParaRPr>
          </a:p>
        </p:txBody>
      </p:sp>
      <p:pic>
        <p:nvPicPr>
          <p:cNvPr id="8" name="Picture 7" descr="A screenshot of a project&#10;&#10;Description automatically generated with medium confidence">
            <a:extLst>
              <a:ext uri="{FF2B5EF4-FFF2-40B4-BE49-F238E27FC236}">
                <a16:creationId xmlns:a16="http://schemas.microsoft.com/office/drawing/2014/main" id="{8C8E7CDF-036A-E5EF-6471-DA8E2655E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6" y="3230880"/>
            <a:ext cx="3724275" cy="2876550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618066D2-53B6-F25C-DEC1-29055A8A7C91}"/>
              </a:ext>
            </a:extLst>
          </p:cNvPr>
          <p:cNvSpPr txBox="1">
            <a:spLocks/>
          </p:cNvSpPr>
          <p:nvPr/>
        </p:nvSpPr>
        <p:spPr bwMode="auto">
          <a:xfrm>
            <a:off x="4635817" y="3230880"/>
            <a:ext cx="359664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cap="none" baseline="0">
                <a:solidFill>
                  <a:schemeClr val="bg1"/>
                </a:solidFill>
                <a:latin typeface="Arial Bold" panose="020B0704020202020204" pitchFamily="34" charset="0"/>
                <a:ea typeface="+mj-ea"/>
                <a:cs typeface="Arial Bold" panose="020B07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800" b="1" kern="0" dirty="0">
                <a:latin typeface="Arial Bold"/>
                <a:cs typeface="Arial Bold"/>
              </a:rPr>
              <a:t>You should see a summary of the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Data fields and the data type that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Palladio thinks it is.</a:t>
            </a:r>
          </a:p>
          <a:p>
            <a:endParaRPr lang="en-US" sz="1800" b="1" kern="0" dirty="0">
              <a:latin typeface="Arial Bold"/>
              <a:cs typeface="Arial Bold"/>
            </a:endParaRPr>
          </a:p>
          <a:p>
            <a:r>
              <a:rPr lang="en-US" sz="1800" b="1" kern="0" dirty="0">
                <a:latin typeface="Arial Bold"/>
                <a:cs typeface="Arial Bold"/>
              </a:rPr>
              <a:t>This is the primary Nodes table.</a:t>
            </a:r>
          </a:p>
          <a:p>
            <a:endParaRPr lang="en-US" sz="1800" b="1" kern="0" dirty="0">
              <a:latin typeface="Arial Bold"/>
              <a:cs typeface="Arial Bold"/>
            </a:endParaRPr>
          </a:p>
          <a:p>
            <a:r>
              <a:rPr lang="en-US" sz="1800" b="1" kern="0" dirty="0">
                <a:latin typeface="Arial Bold"/>
                <a:cs typeface="Arial Bold"/>
              </a:rPr>
              <a:t>Provide a title for the 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project and name the table `People`</a:t>
            </a:r>
          </a:p>
          <a:p>
            <a:r>
              <a:rPr lang="en-US" sz="1800" b="1" kern="0" dirty="0">
                <a:latin typeface="Arial Bold"/>
                <a:cs typeface="Arial Bold"/>
              </a:rPr>
              <a:t>by Clicking on the relevant area.</a:t>
            </a:r>
          </a:p>
        </p:txBody>
      </p:sp>
    </p:spTree>
    <p:extLst>
      <p:ext uri="{BB962C8B-B14F-4D97-AF65-F5344CB8AC3E}">
        <p14:creationId xmlns:p14="http://schemas.microsoft.com/office/powerpoint/2010/main" val="38268700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oR Theme">
  <a:themeElements>
    <a:clrScheme name="Custom 1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000000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22848 UOR PPT standard HT v6.potx" id="{CEFEA074-D3AB-4F5D-847D-E410D972E27D}" vid="{B30DEDDB-CD2F-4B41-B102-188A90ADC8C4}"/>
    </a:ext>
  </a:extLst>
</a:theme>
</file>

<file path=ppt/theme/theme2.xml><?xml version="1.0" encoding="utf-8"?>
<a:theme xmlns:a="http://schemas.openxmlformats.org/drawingml/2006/main" name="1_UoR Theme off-white background">
  <a:themeElements>
    <a:clrScheme name="UoR colours black hyperlink text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000000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22848 UOR PPT standard HT v6.potx" id="{CEFEA074-D3AB-4F5D-847D-E410D972E27D}" vid="{C9DC04A4-0CAC-4C88-9061-C3D883DD65DA}"/>
    </a:ext>
  </a:extLst>
</a:theme>
</file>

<file path=ppt/theme/theme3.xml><?xml version="1.0" encoding="utf-8"?>
<a:theme xmlns:a="http://schemas.openxmlformats.org/drawingml/2006/main" name="UoR-PP-Template-STANDARD-WIDTH-v-24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B2115CF816C649A669B1D4B50EB5C8" ma:contentTypeVersion="14" ma:contentTypeDescription="Create a new document." ma:contentTypeScope="" ma:versionID="552e8afab2f5c418dd5351f44105d2ff">
  <xsd:schema xmlns:xsd="http://www.w3.org/2001/XMLSchema" xmlns:xs="http://www.w3.org/2001/XMLSchema" xmlns:p="http://schemas.microsoft.com/office/2006/metadata/properties" xmlns:ns2="c0ef0821-b11d-48c0-9150-de4621736fa2" xmlns:ns3="6798acba-6990-4e72-a70b-7076c0598c23" targetNamespace="http://schemas.microsoft.com/office/2006/metadata/properties" ma:root="true" ma:fieldsID="187d62a96b971ba2222963c31a20a141" ns2:_="" ns3:_="">
    <xsd:import namespace="c0ef0821-b11d-48c0-9150-de4621736fa2"/>
    <xsd:import namespace="6798acba-6990-4e72-a70b-7076c0598c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f0821-b11d-48c0-9150-de4621736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8cd521b-c766-495a-bf72-da9be8cb7f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8acba-6990-4e72-a70b-7076c0598c2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7180030-4866-420c-97f3-2a8cb86cee07}" ma:internalName="TaxCatchAll" ma:showField="CatchAllData" ma:web="6798acba-6990-4e72-a70b-7076c0598c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98acba-6990-4e72-a70b-7076c0598c23" xsi:nil="true"/>
    <lcf76f155ced4ddcb4097134ff3c332f xmlns="c0ef0821-b11d-48c0-9150-de4621736fa2">
      <Terms xmlns="http://schemas.microsoft.com/office/infopath/2007/PartnerControls"/>
    </lcf76f155ced4ddcb4097134ff3c332f>
    <SharedWithUsers xmlns="6798acba-6990-4e72-a70b-7076c0598c23">
      <UserInfo>
        <DisplayName>Paul Heaton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B0248C-1561-4DF2-A9BE-C82EDD203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ef0821-b11d-48c0-9150-de4621736fa2"/>
    <ds:schemaRef ds:uri="6798acba-6990-4e72-a70b-7076c0598c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CD6BFA-9C5F-4B13-99CC-883E1A3C1BF7}">
  <ds:schemaRefs>
    <ds:schemaRef ds:uri="65b74734-62f5-4d1c-a15d-d05fed691cc1"/>
    <ds:schemaRef ds:uri="ee56dd8b-6071-4938-9e76-565a79e6e5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798acba-6990-4e72-a70b-7076c0598c23"/>
    <ds:schemaRef ds:uri="c0ef0821-b11d-48c0-9150-de4621736fa2"/>
  </ds:schemaRefs>
</ds:datastoreItem>
</file>

<file path=customXml/itemProps3.xml><?xml version="1.0" encoding="utf-8"?>
<ds:datastoreItem xmlns:ds="http://schemas.openxmlformats.org/officeDocument/2006/customXml" ds:itemID="{F9B504CA-6696-4CD4-A471-45332098EA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5938</TotalTime>
  <Words>2235</Words>
  <Application>Microsoft Office PowerPoint</Application>
  <PresentationFormat>On-screen Show (4:3)</PresentationFormat>
  <Paragraphs>289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 Bold</vt:lpstr>
      <vt:lpstr>Effra</vt:lpstr>
      <vt:lpstr>Effra Bold</vt:lpstr>
      <vt:lpstr>Effra Heavy</vt:lpstr>
      <vt:lpstr>Effra Light</vt:lpstr>
      <vt:lpstr>Arial</vt:lpstr>
      <vt:lpstr>UoR Theme</vt:lpstr>
      <vt:lpstr>1_UoR Theme off-white background</vt:lpstr>
      <vt:lpstr>UoR-PP-Template-STANDARD-WIDTH-v-24</vt:lpstr>
      <vt:lpstr>Network Analysis with Palladio and Gephi </vt:lpstr>
      <vt:lpstr>Software </vt:lpstr>
      <vt:lpstr>Software capabilties</vt:lpstr>
      <vt:lpstr>Data sources</vt:lpstr>
      <vt:lpstr>Palladio</vt:lpstr>
      <vt:lpstr>Nodes preparation - Palladio</vt:lpstr>
      <vt:lpstr>Edges preparation - Palladio</vt:lpstr>
      <vt:lpstr>Loading the Data- Palladio</vt:lpstr>
      <vt:lpstr>Visualising the data- Palladio</vt:lpstr>
      <vt:lpstr>Visualising the data- Palladio</vt:lpstr>
      <vt:lpstr>Visualising the data- Palladio</vt:lpstr>
      <vt:lpstr>Visualising the data- Palladio</vt:lpstr>
      <vt:lpstr>Visualising the data- Palladio</vt:lpstr>
      <vt:lpstr>Visualising the data- Palladio</vt:lpstr>
      <vt:lpstr>Gephi</vt:lpstr>
      <vt:lpstr>Data preparation - Gephi</vt:lpstr>
      <vt:lpstr>Node preparation - Gephi</vt:lpstr>
      <vt:lpstr>Edge preparation - Gephi</vt:lpstr>
      <vt:lpstr>Importing data- Gephi</vt:lpstr>
      <vt:lpstr>Processing data- Gephi</vt:lpstr>
      <vt:lpstr>Processing data- Gephi</vt:lpstr>
      <vt:lpstr>Filtering data- Gephi</vt:lpstr>
      <vt:lpstr>Configuring labels - Gephi</vt:lpstr>
      <vt:lpstr>Saving your project - Gephi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 for Open Research Champions</dc:title>
  <dc:creator>Robert Darby</dc:creator>
  <cp:lastModifiedBy>Paul Heaton</cp:lastModifiedBy>
  <cp:revision>808</cp:revision>
  <dcterms:created xsi:type="dcterms:W3CDTF">2021-02-11T18:40:58Z</dcterms:created>
  <dcterms:modified xsi:type="dcterms:W3CDTF">2023-10-30T10:09:42Z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0x01010057B2115CF816C649A669B1D4B50EB5C8</vt:lpwstr>
  </property>
  <property fmtid="{D5CDD505-2E9C-101B-9397-08002B2CF9AE}" pid="3" name="MediaServiceImageTags">
    <vt:lpwstr/>
  </property>
</Properties>
</file>